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C74A4-74C2-4E65-A236-1C9BFCDD5D3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E1C666B-4098-4F6C-BD85-F53EBF3D06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2FB8B02-F204-4C36-AF45-1D2639CB3B1D}"/>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5" name="Espace réservé du pied de page 4">
            <a:extLst>
              <a:ext uri="{FF2B5EF4-FFF2-40B4-BE49-F238E27FC236}">
                <a16:creationId xmlns:a16="http://schemas.microsoft.com/office/drawing/2014/main" id="{3645FE78-750F-4796-A071-E68E47B94D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33ABC91-54A7-455A-9612-EEC2E9969A89}"/>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52581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8A094-286F-4B31-AFE6-2399C2D8256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7976102-6C25-4330-92B3-7ECA5D6CB1B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876A1D-6003-4D65-A8DE-EE1DB0FD35E3}"/>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5" name="Espace réservé du pied de page 4">
            <a:extLst>
              <a:ext uri="{FF2B5EF4-FFF2-40B4-BE49-F238E27FC236}">
                <a16:creationId xmlns:a16="http://schemas.microsoft.com/office/drawing/2014/main" id="{6301B32D-1FFC-4BC4-9634-929CC9BDDE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15BD98-CB01-4441-B9E4-28AC0AAA5C06}"/>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19305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429E5F3-0577-4B67-93BB-B720F7DCFE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B8C829A-7C5F-4184-A328-CDA5CFB6479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BDFC2-9DC1-44B8-B1E8-F0679F67BD51}"/>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5" name="Espace réservé du pied de page 4">
            <a:extLst>
              <a:ext uri="{FF2B5EF4-FFF2-40B4-BE49-F238E27FC236}">
                <a16:creationId xmlns:a16="http://schemas.microsoft.com/office/drawing/2014/main" id="{917EEE52-E07C-45AD-8BE1-BE19A63F29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5A8E236-6E09-4AA3-83EE-9EB52216CB74}"/>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326347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AA2ED-F759-4091-AAD3-A11351662B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232FA7-DDE8-4BE2-BAB8-E83A21323D0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FBD3A6-B593-433E-BD70-B2010A3553D8}"/>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5" name="Espace réservé du pied de page 4">
            <a:extLst>
              <a:ext uri="{FF2B5EF4-FFF2-40B4-BE49-F238E27FC236}">
                <a16:creationId xmlns:a16="http://schemas.microsoft.com/office/drawing/2014/main" id="{BC83196E-13A0-4FA2-9FBD-40E9811996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42583D-3593-481F-97A4-3CB788B9BEDF}"/>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187680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0F48B-6774-4FB9-86EE-C5BDD3EBDA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C65A659-4573-4CE5-837A-489E2D7B2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8ED1E8E-2B31-44D2-8B63-A2EF7466994C}"/>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5" name="Espace réservé du pied de page 4">
            <a:extLst>
              <a:ext uri="{FF2B5EF4-FFF2-40B4-BE49-F238E27FC236}">
                <a16:creationId xmlns:a16="http://schemas.microsoft.com/office/drawing/2014/main" id="{38C37C3B-5BEB-4EB0-B197-C5F57DE9BE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5D8811-EEFB-46D3-94C9-CAFBBCDF0480}"/>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239329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9BE6E-DF00-4FA9-8BB1-FB87B0620D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A95A14-BA4D-4042-A33D-51BFD861F27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29E2F46-A73A-4542-A829-115D5A2576B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484C794-0F68-46E8-9971-31172E4B1F1A}"/>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6" name="Espace réservé du pied de page 5">
            <a:extLst>
              <a:ext uri="{FF2B5EF4-FFF2-40B4-BE49-F238E27FC236}">
                <a16:creationId xmlns:a16="http://schemas.microsoft.com/office/drawing/2014/main" id="{93B7C4DB-FD4C-4FDA-85A8-E3FECD073D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BAA36A-D66A-4E8A-8CB0-18DC9E6DFF5D}"/>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25387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1CB82-5E66-40CC-87CA-A7E79A7A2EB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095A4F0-7DFE-459C-8C17-CA42BB3A0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ECE98A1-445F-4F0C-BB17-792FB41F2B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56F32BC-25B3-4B51-8751-7FE6D20D0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73EEC87-7FF9-47EF-84C2-4A7F1871500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BB1F08C-05D2-462C-B76E-6E0E881D7FFC}"/>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8" name="Espace réservé du pied de page 7">
            <a:extLst>
              <a:ext uri="{FF2B5EF4-FFF2-40B4-BE49-F238E27FC236}">
                <a16:creationId xmlns:a16="http://schemas.microsoft.com/office/drawing/2014/main" id="{9D854099-D84C-459E-8662-55D7009E19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A3F9215-4E41-422D-80A6-7F0514598D8B}"/>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30873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DF0DB-D992-4434-A5F4-D8F93A0E0C3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975568-9A8A-4EF2-AF9B-AC564BDA5DDB}"/>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4" name="Espace réservé du pied de page 3">
            <a:extLst>
              <a:ext uri="{FF2B5EF4-FFF2-40B4-BE49-F238E27FC236}">
                <a16:creationId xmlns:a16="http://schemas.microsoft.com/office/drawing/2014/main" id="{DD10621F-7418-4842-B0F1-5B4A150B22A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C5F5B6B-65F1-4DAF-BC1E-EA7345DCC5B5}"/>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118784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343372D-0732-4F3E-944E-EBD0D2567E3B}"/>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3" name="Espace réservé du pied de page 2">
            <a:extLst>
              <a:ext uri="{FF2B5EF4-FFF2-40B4-BE49-F238E27FC236}">
                <a16:creationId xmlns:a16="http://schemas.microsoft.com/office/drawing/2014/main" id="{6EC4D51F-7C22-469F-B5EE-D804E4EC095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9D296A2-46DF-4C3D-A22B-C607C8A81B82}"/>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357147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101D37-958C-46FD-9094-08C61106EE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4FD3A59-718E-4225-BB03-1EC2577DB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051768C-DA4E-4D5F-B196-F69F16CC9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DB56F09-7D87-48D0-9F0C-FC149F84A17D}"/>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6" name="Espace réservé du pied de page 5">
            <a:extLst>
              <a:ext uri="{FF2B5EF4-FFF2-40B4-BE49-F238E27FC236}">
                <a16:creationId xmlns:a16="http://schemas.microsoft.com/office/drawing/2014/main" id="{354F6487-F640-4E39-A02B-29434F4A72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B2902A-1A48-46B5-A08E-9BFE0C304D83}"/>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4127516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08A45-A07B-4EB8-A74D-878B90FF4B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F80127A-F7F3-4CB3-85F7-2361F5424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47C8E90-5304-46BA-90BA-A090E4082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A6EFDE-8457-41EE-9C04-39E619C98822}"/>
              </a:ext>
            </a:extLst>
          </p:cNvPr>
          <p:cNvSpPr>
            <a:spLocks noGrp="1"/>
          </p:cNvSpPr>
          <p:nvPr>
            <p:ph type="dt" sz="half" idx="10"/>
          </p:nvPr>
        </p:nvSpPr>
        <p:spPr/>
        <p:txBody>
          <a:bodyPr/>
          <a:lstStyle/>
          <a:p>
            <a:fld id="{C4AE62C2-77D3-4804-B2BA-E03EC26E9F22}" type="datetimeFigureOut">
              <a:rPr lang="fr-FR" smtClean="0"/>
              <a:t>27/05/2021</a:t>
            </a:fld>
            <a:endParaRPr lang="fr-FR"/>
          </a:p>
        </p:txBody>
      </p:sp>
      <p:sp>
        <p:nvSpPr>
          <p:cNvPr id="6" name="Espace réservé du pied de page 5">
            <a:extLst>
              <a:ext uri="{FF2B5EF4-FFF2-40B4-BE49-F238E27FC236}">
                <a16:creationId xmlns:a16="http://schemas.microsoft.com/office/drawing/2014/main" id="{F3E9000C-0CDD-483F-B8E7-DB4B0ABF74D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A620DA-1692-47F8-9D36-687C2875EDD6}"/>
              </a:ext>
            </a:extLst>
          </p:cNvPr>
          <p:cNvSpPr>
            <a:spLocks noGrp="1"/>
          </p:cNvSpPr>
          <p:nvPr>
            <p:ph type="sldNum" sz="quarter" idx="12"/>
          </p:nvPr>
        </p:nvSpPr>
        <p:spPr/>
        <p:txBody>
          <a:bodyPr/>
          <a:lstStyle/>
          <a:p>
            <a:fld id="{1ADB4C39-29A5-4A60-8E79-A9639FD12794}" type="slidenum">
              <a:rPr lang="fr-FR" smtClean="0"/>
              <a:t>‹N°›</a:t>
            </a:fld>
            <a:endParaRPr lang="fr-FR"/>
          </a:p>
        </p:txBody>
      </p:sp>
    </p:spTree>
    <p:extLst>
      <p:ext uri="{BB962C8B-B14F-4D97-AF65-F5344CB8AC3E}">
        <p14:creationId xmlns:p14="http://schemas.microsoft.com/office/powerpoint/2010/main" val="3579599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AA5828A-7290-4D99-840E-07FC7AD8A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5D8C582-5DEB-4921-8086-6ED0626C3C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E015BB-9083-45F3-B288-D70EBCDD90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E62C2-77D3-4804-B2BA-E03EC26E9F22}" type="datetimeFigureOut">
              <a:rPr lang="fr-FR" smtClean="0"/>
              <a:t>27/05/2021</a:t>
            </a:fld>
            <a:endParaRPr lang="fr-FR"/>
          </a:p>
        </p:txBody>
      </p:sp>
      <p:sp>
        <p:nvSpPr>
          <p:cNvPr id="5" name="Espace réservé du pied de page 4">
            <a:extLst>
              <a:ext uri="{FF2B5EF4-FFF2-40B4-BE49-F238E27FC236}">
                <a16:creationId xmlns:a16="http://schemas.microsoft.com/office/drawing/2014/main" id="{C7B36C2F-1572-4F13-BCC8-CD0117EA7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1F11294-ED8C-4230-A6B5-5BF215867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B4C39-29A5-4A60-8E79-A9639FD12794}" type="slidenum">
              <a:rPr lang="fr-FR" smtClean="0"/>
              <a:t>‹N°›</a:t>
            </a:fld>
            <a:endParaRPr lang="fr-FR"/>
          </a:p>
        </p:txBody>
      </p:sp>
    </p:spTree>
    <p:extLst>
      <p:ext uri="{BB962C8B-B14F-4D97-AF65-F5344CB8AC3E}">
        <p14:creationId xmlns:p14="http://schemas.microsoft.com/office/powerpoint/2010/main" val="341729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 8">
            <a:extLst>
              <a:ext uri="{FF2B5EF4-FFF2-40B4-BE49-F238E27FC236}">
                <a16:creationId xmlns:a16="http://schemas.microsoft.com/office/drawing/2014/main" id="{13AE5D13-70BD-407E-9B2B-73FCDAE94A1D}"/>
              </a:ext>
            </a:extLst>
          </p:cNvPr>
          <p:cNvPicPr>
            <a:picLocks noChangeAspect="1"/>
          </p:cNvPicPr>
          <p:nvPr/>
        </p:nvPicPr>
        <p:blipFill>
          <a:blip r:embed="rId2"/>
          <a:stretch>
            <a:fillRect/>
          </a:stretch>
        </p:blipFill>
        <p:spPr>
          <a:xfrm>
            <a:off x="2711529" y="0"/>
            <a:ext cx="9543021" cy="6798790"/>
          </a:xfrm>
          <a:prstGeom prst="rect">
            <a:avLst/>
          </a:prstGeom>
        </p:spPr>
      </p:pic>
      <p:sp>
        <p:nvSpPr>
          <p:cNvPr id="7" name="ZoneTexte 6">
            <a:extLst>
              <a:ext uri="{FF2B5EF4-FFF2-40B4-BE49-F238E27FC236}">
                <a16:creationId xmlns:a16="http://schemas.microsoft.com/office/drawing/2014/main" id="{A7E86907-4BAD-48F2-8F23-149546F417CB}"/>
              </a:ext>
            </a:extLst>
          </p:cNvPr>
          <p:cNvSpPr txBox="1"/>
          <p:nvPr/>
        </p:nvSpPr>
        <p:spPr>
          <a:xfrm>
            <a:off x="98425" y="514350"/>
            <a:ext cx="6497638" cy="5757319"/>
          </a:xfrm>
          <a:prstGeom prst="rect">
            <a:avLst/>
          </a:prstGeom>
          <a:solidFill>
            <a:srgbClr val="000000">
              <a:alpha val="50000"/>
            </a:srgbClr>
          </a:solidFill>
          <a:ln>
            <a:noFill/>
          </a:ln>
        </p:spPr>
        <p:txBody>
          <a:bodyPr wrap="square" anchor="ctr">
            <a:noAutofit/>
          </a:bodyPr>
          <a:lstStyle/>
          <a:p>
            <a:pPr algn="ctr">
              <a:spcAft>
                <a:spcPts val="600"/>
              </a:spcAft>
            </a:pPr>
            <a:r>
              <a:rPr lang="fr-FR" sz="4400" b="1" i="1" dirty="0">
                <a:solidFill>
                  <a:srgbClr val="FFFFFF"/>
                </a:solidFill>
                <a:effectLst/>
                <a:latin typeface="Times New Roman" panose="02020603050405020304" pitchFamily="18" charset="0"/>
                <a:ea typeface="Calibri" panose="020F0502020204030204" pitchFamily="34" charset="0"/>
              </a:rPr>
              <a:t>« N’oublie pas que je t’ai recommandé d’être courageux et fort. Ne tremble pas, ne te laisse pas abattre, car moi, le Seigneur ton Dieu, je serai avec toi partout où tu iras. » </a:t>
            </a:r>
            <a:r>
              <a:rPr lang="fr-FR" sz="2000" b="1" i="1" dirty="0">
                <a:solidFill>
                  <a:srgbClr val="FFFFFF"/>
                </a:solidFill>
                <a:effectLst/>
                <a:latin typeface="Times New Roman" panose="02020603050405020304" pitchFamily="18" charset="0"/>
                <a:ea typeface="Calibri" panose="020F0502020204030204" pitchFamily="34" charset="0"/>
              </a:rPr>
              <a:t>Josué 1 : 9</a:t>
            </a:r>
            <a:endParaRPr lang="fr-FR" sz="2000" b="1" i="1" dirty="0">
              <a:solidFill>
                <a:srgbClr val="FFFFFF"/>
              </a:solidFill>
            </a:endParaRPr>
          </a:p>
        </p:txBody>
      </p:sp>
    </p:spTree>
    <p:extLst>
      <p:ext uri="{BB962C8B-B14F-4D97-AF65-F5344CB8AC3E}">
        <p14:creationId xmlns:p14="http://schemas.microsoft.com/office/powerpoint/2010/main" val="3193016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D967F3CD-B7D5-4CD4-B546-13C8A8F61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F9528C64-B611-4A0E-AED3-355EAA4E2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Image 2">
            <a:extLst>
              <a:ext uri="{FF2B5EF4-FFF2-40B4-BE49-F238E27FC236}">
                <a16:creationId xmlns:a16="http://schemas.microsoft.com/office/drawing/2014/main" id="{BFE9DB35-A286-43FF-AD86-B8104420609E}"/>
              </a:ext>
            </a:extLst>
          </p:cNvPr>
          <p:cNvPicPr>
            <a:picLocks noChangeAspect="1"/>
          </p:cNvPicPr>
          <p:nvPr/>
        </p:nvPicPr>
        <p:blipFill rotWithShape="1">
          <a:blip r:embed="rId2"/>
          <a:srcRect t="4009" r="1" b="1482"/>
          <a:stretch/>
        </p:blipFill>
        <p:spPr>
          <a:xfrm>
            <a:off x="967853"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4" name="Freeform: Shape 13">
            <a:extLst>
              <a:ext uri="{FF2B5EF4-FFF2-40B4-BE49-F238E27FC236}">
                <a16:creationId xmlns:a16="http://schemas.microsoft.com/office/drawing/2014/main" id="{9479A80B-8CA9-4EA1-9408-D2A7B046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1910015 w 10256294"/>
              <a:gd name="connsiteY0" fmla="*/ 0 h 6858000"/>
              <a:gd name="connsiteX1" fmla="*/ 1691450 w 10256294"/>
              <a:gd name="connsiteY1" fmla="*/ 0 h 6858000"/>
              <a:gd name="connsiteX2" fmla="*/ 1668394 w 10256294"/>
              <a:gd name="connsiteY2" fmla="*/ 14997 h 6858000"/>
              <a:gd name="connsiteX3" fmla="*/ 0 w 10256294"/>
              <a:gd name="connsiteY3" fmla="*/ 3621656 h 6858000"/>
              <a:gd name="connsiteX4" fmla="*/ 1953374 w 10256294"/>
              <a:gd name="connsiteY4" fmla="*/ 6374814 h 6858000"/>
              <a:gd name="connsiteX5" fmla="*/ 2491804 w 10256294"/>
              <a:gd name="connsiteY5" fmla="*/ 6780599 h 6858000"/>
              <a:gd name="connsiteX6" fmla="*/ 2608271 w 10256294"/>
              <a:gd name="connsiteY6" fmla="*/ 6858000 h 6858000"/>
              <a:gd name="connsiteX7" fmla="*/ 2864721 w 10256294"/>
              <a:gd name="connsiteY7" fmla="*/ 6858000 h 6858000"/>
              <a:gd name="connsiteX8" fmla="*/ 2743439 w 10256294"/>
              <a:gd name="connsiteY8" fmla="*/ 6780599 h 6858000"/>
              <a:gd name="connsiteX9" fmla="*/ 2182760 w 10256294"/>
              <a:gd name="connsiteY9" fmla="*/ 6374814 h 6858000"/>
              <a:gd name="connsiteX10" fmla="*/ 148672 w 10256294"/>
              <a:gd name="connsiteY10" fmla="*/ 3621656 h 6858000"/>
              <a:gd name="connsiteX11" fmla="*/ 1886006 w 10256294"/>
              <a:gd name="connsiteY11" fmla="*/ 14997 h 6858000"/>
              <a:gd name="connsiteX12" fmla="*/ 8564844 w 10256294"/>
              <a:gd name="connsiteY12" fmla="*/ 0 h 6858000"/>
              <a:gd name="connsiteX13" fmla="*/ 8346278 w 10256294"/>
              <a:gd name="connsiteY13" fmla="*/ 0 h 6858000"/>
              <a:gd name="connsiteX14" fmla="*/ 8370288 w 10256294"/>
              <a:gd name="connsiteY14" fmla="*/ 14997 h 6858000"/>
              <a:gd name="connsiteX15" fmla="*/ 10107622 w 10256294"/>
              <a:gd name="connsiteY15" fmla="*/ 3621656 h 6858000"/>
              <a:gd name="connsiteX16" fmla="*/ 8073532 w 10256294"/>
              <a:gd name="connsiteY16" fmla="*/ 6374814 h 6858000"/>
              <a:gd name="connsiteX17" fmla="*/ 7512854 w 10256294"/>
              <a:gd name="connsiteY17" fmla="*/ 6780599 h 6858000"/>
              <a:gd name="connsiteX18" fmla="*/ 7391575 w 10256294"/>
              <a:gd name="connsiteY18" fmla="*/ 6858000 h 6858000"/>
              <a:gd name="connsiteX19" fmla="*/ 7648023 w 10256294"/>
              <a:gd name="connsiteY19" fmla="*/ 6858000 h 6858000"/>
              <a:gd name="connsiteX20" fmla="*/ 7764490 w 10256294"/>
              <a:gd name="connsiteY20" fmla="*/ 6780599 h 6858000"/>
              <a:gd name="connsiteX21" fmla="*/ 8302920 w 10256294"/>
              <a:gd name="connsiteY21" fmla="*/ 6374814 h 6858000"/>
              <a:gd name="connsiteX22" fmla="*/ 10256294 w 10256294"/>
              <a:gd name="connsiteY22" fmla="*/ 3621656 h 6858000"/>
              <a:gd name="connsiteX23" fmla="*/ 8587900 w 10256294"/>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56294" h="6858000">
                <a:moveTo>
                  <a:pt x="1910015" y="0"/>
                </a:moveTo>
                <a:lnTo>
                  <a:pt x="1691450" y="0"/>
                </a:lnTo>
                <a:lnTo>
                  <a:pt x="1668394" y="14997"/>
                </a:lnTo>
                <a:cubicBezTo>
                  <a:pt x="597925" y="754641"/>
                  <a:pt x="0" y="2093192"/>
                  <a:pt x="0" y="3621656"/>
                </a:cubicBezTo>
                <a:cubicBezTo>
                  <a:pt x="0" y="4969131"/>
                  <a:pt x="967880" y="5602839"/>
                  <a:pt x="1953374" y="6374814"/>
                </a:cubicBezTo>
                <a:cubicBezTo>
                  <a:pt x="2132836" y="6515397"/>
                  <a:pt x="2310657" y="6653108"/>
                  <a:pt x="2491804" y="6780599"/>
                </a:cubicBezTo>
                <a:lnTo>
                  <a:pt x="2608271" y="6858000"/>
                </a:lnTo>
                <a:lnTo>
                  <a:pt x="2864721" y="6858000"/>
                </a:lnTo>
                <a:lnTo>
                  <a:pt x="2743439" y="6780599"/>
                </a:lnTo>
                <a:cubicBezTo>
                  <a:pt x="2554808" y="6653108"/>
                  <a:pt x="2369639" y="6515397"/>
                  <a:pt x="2182760" y="6374814"/>
                </a:cubicBezTo>
                <a:cubicBezTo>
                  <a:pt x="1156547" y="5602839"/>
                  <a:pt x="148672" y="4969131"/>
                  <a:pt x="148672" y="3621656"/>
                </a:cubicBezTo>
                <a:cubicBezTo>
                  <a:pt x="148672" y="2093192"/>
                  <a:pt x="771304" y="754641"/>
                  <a:pt x="1886006" y="14997"/>
                </a:cubicBezTo>
                <a:close/>
                <a:moveTo>
                  <a:pt x="8564844" y="0"/>
                </a:moveTo>
                <a:lnTo>
                  <a:pt x="8346278" y="0"/>
                </a:lnTo>
                <a:lnTo>
                  <a:pt x="8370288" y="14997"/>
                </a:lnTo>
                <a:cubicBezTo>
                  <a:pt x="9484990" y="754641"/>
                  <a:pt x="10107622" y="2093192"/>
                  <a:pt x="10107622" y="3621656"/>
                </a:cubicBezTo>
                <a:cubicBezTo>
                  <a:pt x="10107622" y="4969131"/>
                  <a:pt x="9099748" y="5602839"/>
                  <a:pt x="8073532" y="6374814"/>
                </a:cubicBezTo>
                <a:cubicBezTo>
                  <a:pt x="7886654" y="6515397"/>
                  <a:pt x="7701485" y="6653108"/>
                  <a:pt x="7512854" y="6780599"/>
                </a:cubicBezTo>
                <a:lnTo>
                  <a:pt x="7391575" y="6858000"/>
                </a:lnTo>
                <a:lnTo>
                  <a:pt x="7648023" y="6858000"/>
                </a:lnTo>
                <a:lnTo>
                  <a:pt x="7764490" y="6780599"/>
                </a:lnTo>
                <a:cubicBezTo>
                  <a:pt x="7945636" y="6653108"/>
                  <a:pt x="8123457" y="6515397"/>
                  <a:pt x="8302920" y="6374814"/>
                </a:cubicBezTo>
                <a:cubicBezTo>
                  <a:pt x="9288414" y="5602839"/>
                  <a:pt x="10256294" y="4969131"/>
                  <a:pt x="10256294" y="3621656"/>
                </a:cubicBezTo>
                <a:cubicBezTo>
                  <a:pt x="10256294" y="2093192"/>
                  <a:pt x="9658369" y="754641"/>
                  <a:pt x="8587900"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345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94DF83-EB46-46C1-96DC-6B5FFC49D0F5}"/>
              </a:ext>
            </a:extLst>
          </p:cNvPr>
          <p:cNvPicPr>
            <a:picLocks noChangeAspect="1"/>
          </p:cNvPicPr>
          <p:nvPr/>
        </p:nvPicPr>
        <p:blipFill rotWithShape="1">
          <a:blip r:embed="rId2"/>
          <a:srcRect t="22572" r="-1" b="-1"/>
          <a:stretch/>
        </p:blipFill>
        <p:spPr>
          <a:xfrm>
            <a:off x="321733" y="321733"/>
            <a:ext cx="11548534" cy="6214534"/>
          </a:xfrm>
          <a:prstGeom prst="rect">
            <a:avLst/>
          </a:prstGeom>
        </p:spPr>
      </p:pic>
    </p:spTree>
    <p:extLst>
      <p:ext uri="{BB962C8B-B14F-4D97-AF65-F5344CB8AC3E}">
        <p14:creationId xmlns:p14="http://schemas.microsoft.com/office/powerpoint/2010/main" val="284225675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D20BE4B4-C88E-47C0-BEC1-C8AEDB85D351}"/>
              </a:ext>
            </a:extLst>
          </p:cNvPr>
          <p:cNvPicPr>
            <a:picLocks noChangeAspect="1"/>
          </p:cNvPicPr>
          <p:nvPr/>
        </p:nvPicPr>
        <p:blipFill rotWithShape="1">
          <a:blip r:embed="rId2"/>
          <a:srcRect r="-1" b="6559"/>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73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4EA7EC90-95ED-445A-B1C8-10A6F43BE24E}"/>
              </a:ext>
            </a:extLst>
          </p:cNvPr>
          <p:cNvPicPr>
            <a:picLocks noChangeAspect="1"/>
          </p:cNvPicPr>
          <p:nvPr/>
        </p:nvPicPr>
        <p:blipFill rotWithShape="1">
          <a:blip r:embed="rId2"/>
          <a:srcRect l="24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a:extLst>
              <a:ext uri="{FF2B5EF4-FFF2-40B4-BE49-F238E27FC236}">
                <a16:creationId xmlns:a16="http://schemas.microsoft.com/office/drawing/2014/main" id="{48280F13-3348-435E-B228-565751467247}"/>
              </a:ext>
            </a:extLst>
          </p:cNvPr>
          <p:cNvSpPr txBox="1"/>
          <p:nvPr/>
        </p:nvSpPr>
        <p:spPr>
          <a:xfrm>
            <a:off x="333374" y="363984"/>
            <a:ext cx="4673632" cy="6196614"/>
          </a:xfrm>
          <a:prstGeom prst="rect">
            <a:avLst/>
          </a:prstGeom>
        </p:spPr>
        <p:txBody>
          <a:bodyPr vert="horz" lIns="91440" tIns="45720" rIns="91440" bIns="45720" rtlCol="0">
            <a:normAutofit/>
          </a:bodyPr>
          <a:lstStyle/>
          <a:p>
            <a:pPr algn="just">
              <a:lnSpc>
                <a:spcPct val="90000"/>
              </a:lnSpc>
              <a:spcAft>
                <a:spcPts val="600"/>
              </a:spcAft>
            </a:pPr>
            <a:r>
              <a:rPr lang="en-US" sz="2400" b="1" i="1" dirty="0">
                <a:solidFill>
                  <a:srgbClr val="002060"/>
                </a:solidFill>
                <a:effectLst/>
              </a:rPr>
              <a:t>« </a:t>
            </a:r>
            <a:r>
              <a:rPr lang="en-US" sz="2400" b="1" i="1" dirty="0" err="1">
                <a:solidFill>
                  <a:srgbClr val="002060"/>
                </a:solidFill>
                <a:effectLst/>
              </a:rPr>
              <a:t>Puis</a:t>
            </a:r>
            <a:r>
              <a:rPr lang="en-US" sz="2400" b="1" i="1" dirty="0">
                <a:solidFill>
                  <a:srgbClr val="002060"/>
                </a:solidFill>
                <a:effectLst/>
              </a:rPr>
              <a:t> il </a:t>
            </a:r>
            <a:r>
              <a:rPr lang="en-US" sz="2400" b="1" i="1" dirty="0" err="1">
                <a:solidFill>
                  <a:srgbClr val="002060"/>
                </a:solidFill>
                <a:effectLst/>
              </a:rPr>
              <a:t>dit</a:t>
            </a:r>
            <a:r>
              <a:rPr lang="en-US" sz="2400" b="1" i="1" dirty="0">
                <a:solidFill>
                  <a:srgbClr val="002060"/>
                </a:solidFill>
                <a:effectLst/>
              </a:rPr>
              <a:t> aux </a:t>
            </a:r>
            <a:r>
              <a:rPr lang="en-US" sz="2400" b="1" i="1" dirty="0" err="1">
                <a:solidFill>
                  <a:srgbClr val="002060"/>
                </a:solidFill>
                <a:effectLst/>
              </a:rPr>
              <a:t>Israélites</a:t>
            </a:r>
            <a:r>
              <a:rPr lang="en-US" sz="2400" b="1" i="1" dirty="0">
                <a:solidFill>
                  <a:srgbClr val="002060"/>
                </a:solidFill>
                <a:effectLst/>
              </a:rPr>
              <a:t> : </a:t>
            </a:r>
            <a:r>
              <a:rPr lang="en-US" sz="2400" b="1" i="1" dirty="0" err="1">
                <a:solidFill>
                  <a:srgbClr val="002060"/>
                </a:solidFill>
                <a:effectLst/>
              </a:rPr>
              <a:t>Lorsque</a:t>
            </a:r>
            <a:r>
              <a:rPr lang="en-US" sz="2400" b="1" i="1" dirty="0">
                <a:solidFill>
                  <a:srgbClr val="002060"/>
                </a:solidFill>
                <a:effectLst/>
              </a:rPr>
              <a:t>, dans </a:t>
            </a:r>
            <a:r>
              <a:rPr lang="en-US" sz="2400" b="1" i="1" dirty="0" err="1">
                <a:solidFill>
                  <a:srgbClr val="002060"/>
                </a:solidFill>
                <a:effectLst/>
              </a:rPr>
              <a:t>l’avenir</a:t>
            </a:r>
            <a:r>
              <a:rPr lang="en-US" sz="2400" b="1" i="1" dirty="0">
                <a:solidFill>
                  <a:srgbClr val="002060"/>
                </a:solidFill>
                <a:effectLst/>
              </a:rPr>
              <a:t>, </a:t>
            </a:r>
            <a:r>
              <a:rPr lang="en-US" sz="2400" b="1" i="1" dirty="0" err="1">
                <a:solidFill>
                  <a:srgbClr val="002060"/>
                </a:solidFill>
                <a:effectLst/>
              </a:rPr>
              <a:t>vos</a:t>
            </a:r>
            <a:r>
              <a:rPr lang="en-US" sz="2400" b="1" i="1" dirty="0">
                <a:solidFill>
                  <a:srgbClr val="002060"/>
                </a:solidFill>
                <a:effectLst/>
              </a:rPr>
              <a:t> enfants </a:t>
            </a:r>
            <a:r>
              <a:rPr lang="en-US" sz="2400" b="1" i="1" dirty="0" err="1">
                <a:solidFill>
                  <a:srgbClr val="002060"/>
                </a:solidFill>
                <a:effectLst/>
              </a:rPr>
              <a:t>vous</a:t>
            </a:r>
            <a:r>
              <a:rPr lang="en-US" sz="2400" b="1" i="1" dirty="0">
                <a:solidFill>
                  <a:srgbClr val="002060"/>
                </a:solidFill>
                <a:effectLst/>
              </a:rPr>
              <a:t> </a:t>
            </a:r>
            <a:r>
              <a:rPr lang="en-US" sz="2400" b="1" i="1" dirty="0" err="1">
                <a:solidFill>
                  <a:srgbClr val="002060"/>
                </a:solidFill>
                <a:effectLst/>
              </a:rPr>
              <a:t>demanderont</a:t>
            </a:r>
            <a:r>
              <a:rPr lang="en-US" sz="2400" b="1" i="1" dirty="0">
                <a:solidFill>
                  <a:srgbClr val="002060"/>
                </a:solidFill>
                <a:effectLst/>
              </a:rPr>
              <a:t> </a:t>
            </a:r>
            <a:r>
              <a:rPr lang="en-US" sz="2400" b="1" i="1" dirty="0" err="1">
                <a:solidFill>
                  <a:srgbClr val="002060"/>
                </a:solidFill>
                <a:effectLst/>
              </a:rPr>
              <a:t>ce</a:t>
            </a:r>
            <a:r>
              <a:rPr lang="en-US" sz="2400" b="1" i="1" dirty="0">
                <a:solidFill>
                  <a:srgbClr val="002060"/>
                </a:solidFill>
                <a:effectLst/>
              </a:rPr>
              <a:t> que </a:t>
            </a:r>
            <a:r>
              <a:rPr lang="en-US" sz="2400" b="1" i="1" dirty="0" err="1">
                <a:solidFill>
                  <a:srgbClr val="002060"/>
                </a:solidFill>
                <a:effectLst/>
              </a:rPr>
              <a:t>signifient</a:t>
            </a:r>
            <a:r>
              <a:rPr lang="en-US" sz="2400" b="1" i="1" dirty="0">
                <a:solidFill>
                  <a:srgbClr val="002060"/>
                </a:solidFill>
                <a:effectLst/>
              </a:rPr>
              <a:t> </a:t>
            </a:r>
            <a:r>
              <a:rPr lang="en-US" sz="2400" b="1" i="1" dirty="0" err="1">
                <a:solidFill>
                  <a:srgbClr val="002060"/>
                </a:solidFill>
                <a:effectLst/>
              </a:rPr>
              <a:t>ces</a:t>
            </a:r>
            <a:r>
              <a:rPr lang="en-US" sz="2400" b="1" i="1" dirty="0">
                <a:solidFill>
                  <a:srgbClr val="002060"/>
                </a:solidFill>
                <a:effectLst/>
              </a:rPr>
              <a:t> </a:t>
            </a:r>
            <a:r>
              <a:rPr lang="en-US" sz="2400" b="1" i="1" dirty="0" err="1">
                <a:solidFill>
                  <a:srgbClr val="002060"/>
                </a:solidFill>
                <a:effectLst/>
              </a:rPr>
              <a:t>pierres</a:t>
            </a:r>
            <a:r>
              <a:rPr lang="en-US" sz="2400" b="1" i="1" dirty="0">
                <a:solidFill>
                  <a:srgbClr val="002060"/>
                </a:solidFill>
                <a:effectLst/>
              </a:rPr>
              <a:t>, </a:t>
            </a:r>
            <a:r>
              <a:rPr lang="en-US" sz="2400" b="1" i="1" dirty="0" err="1">
                <a:solidFill>
                  <a:srgbClr val="002060"/>
                </a:solidFill>
                <a:effectLst/>
              </a:rPr>
              <a:t>vous</a:t>
            </a:r>
            <a:r>
              <a:rPr lang="en-US" sz="2400" b="1" i="1" dirty="0">
                <a:solidFill>
                  <a:srgbClr val="002060"/>
                </a:solidFill>
                <a:effectLst/>
              </a:rPr>
              <a:t> </a:t>
            </a:r>
            <a:r>
              <a:rPr lang="en-US" sz="2400" b="1" i="1" dirty="0" err="1">
                <a:solidFill>
                  <a:srgbClr val="002060"/>
                </a:solidFill>
                <a:effectLst/>
              </a:rPr>
              <a:t>leur</a:t>
            </a:r>
            <a:r>
              <a:rPr lang="en-US" sz="2400" b="1" i="1" dirty="0">
                <a:solidFill>
                  <a:srgbClr val="002060"/>
                </a:solidFill>
                <a:effectLst/>
              </a:rPr>
              <a:t> </a:t>
            </a:r>
            <a:r>
              <a:rPr lang="en-US" sz="2400" b="1" i="1" dirty="0" err="1">
                <a:solidFill>
                  <a:srgbClr val="002060"/>
                </a:solidFill>
                <a:effectLst/>
              </a:rPr>
              <a:t>expliquerez</a:t>
            </a:r>
            <a:r>
              <a:rPr lang="en-US" sz="2400" b="1" i="1" dirty="0">
                <a:solidFill>
                  <a:srgbClr val="002060"/>
                </a:solidFill>
                <a:effectLst/>
              </a:rPr>
              <a:t> comment le </a:t>
            </a:r>
            <a:r>
              <a:rPr lang="en-US" sz="2400" b="1" i="1" dirty="0" err="1">
                <a:solidFill>
                  <a:srgbClr val="002060"/>
                </a:solidFill>
                <a:effectLst/>
              </a:rPr>
              <a:t>peuple</a:t>
            </a:r>
            <a:r>
              <a:rPr lang="en-US" sz="2400" b="1" i="1" dirty="0">
                <a:solidFill>
                  <a:srgbClr val="002060"/>
                </a:solidFill>
                <a:effectLst/>
              </a:rPr>
              <a:t> </a:t>
            </a:r>
            <a:r>
              <a:rPr lang="en-US" sz="2400" b="1" i="1" dirty="0" err="1">
                <a:solidFill>
                  <a:srgbClr val="002060"/>
                </a:solidFill>
                <a:effectLst/>
              </a:rPr>
              <a:t>d’Israël</a:t>
            </a:r>
            <a:r>
              <a:rPr lang="en-US" sz="2400" b="1" i="1" dirty="0">
                <a:solidFill>
                  <a:srgbClr val="002060"/>
                </a:solidFill>
                <a:effectLst/>
              </a:rPr>
              <a:t> a </a:t>
            </a:r>
            <a:r>
              <a:rPr lang="en-US" sz="2400" b="1" i="1" dirty="0" err="1">
                <a:solidFill>
                  <a:srgbClr val="002060"/>
                </a:solidFill>
                <a:effectLst/>
              </a:rPr>
              <a:t>traversé</a:t>
            </a:r>
            <a:r>
              <a:rPr lang="en-US" sz="2400" b="1" i="1" dirty="0">
                <a:solidFill>
                  <a:srgbClr val="002060"/>
                </a:solidFill>
                <a:effectLst/>
              </a:rPr>
              <a:t> le Jourdain que </a:t>
            </a:r>
            <a:r>
              <a:rPr lang="en-US" sz="2400" b="1" i="1" dirty="0" err="1">
                <a:solidFill>
                  <a:srgbClr val="002060"/>
                </a:solidFill>
                <a:effectLst/>
              </a:rPr>
              <a:t>voici</a:t>
            </a:r>
            <a:r>
              <a:rPr lang="en-US" sz="2400" b="1" i="1" dirty="0">
                <a:solidFill>
                  <a:srgbClr val="002060"/>
                </a:solidFill>
                <a:effectLst/>
              </a:rPr>
              <a:t> à pied sec. </a:t>
            </a:r>
            <a:r>
              <a:rPr lang="en-US" sz="2400" b="1" i="1" dirty="0" err="1">
                <a:solidFill>
                  <a:srgbClr val="002060"/>
                </a:solidFill>
                <a:effectLst/>
              </a:rPr>
              <a:t>En</a:t>
            </a:r>
            <a:r>
              <a:rPr lang="en-US" sz="2400" b="1" i="1" dirty="0">
                <a:solidFill>
                  <a:srgbClr val="002060"/>
                </a:solidFill>
                <a:effectLst/>
              </a:rPr>
              <a:t> </a:t>
            </a:r>
            <a:r>
              <a:rPr lang="en-US" sz="2400" b="1" i="1" dirty="0" err="1">
                <a:solidFill>
                  <a:srgbClr val="002060"/>
                </a:solidFill>
                <a:effectLst/>
              </a:rPr>
              <a:t>effet</a:t>
            </a:r>
            <a:r>
              <a:rPr lang="en-US" sz="2400" b="1" i="1" dirty="0">
                <a:solidFill>
                  <a:srgbClr val="002060"/>
                </a:solidFill>
                <a:effectLst/>
              </a:rPr>
              <a:t>, le Seigneur </a:t>
            </a:r>
            <a:r>
              <a:rPr lang="en-US" sz="2400" b="1" i="1" dirty="0" err="1">
                <a:solidFill>
                  <a:srgbClr val="002060"/>
                </a:solidFill>
                <a:effectLst/>
              </a:rPr>
              <a:t>votre</a:t>
            </a:r>
            <a:r>
              <a:rPr lang="en-US" sz="2400" b="1" i="1" dirty="0">
                <a:solidFill>
                  <a:srgbClr val="002060"/>
                </a:solidFill>
                <a:effectLst/>
              </a:rPr>
              <a:t> Dieu a </a:t>
            </a:r>
            <a:r>
              <a:rPr lang="en-US" sz="2400" b="1" i="1" dirty="0" err="1">
                <a:solidFill>
                  <a:srgbClr val="002060"/>
                </a:solidFill>
                <a:effectLst/>
              </a:rPr>
              <a:t>asséché</a:t>
            </a:r>
            <a:r>
              <a:rPr lang="en-US" sz="2400" b="1" i="1" dirty="0">
                <a:solidFill>
                  <a:srgbClr val="002060"/>
                </a:solidFill>
                <a:effectLst/>
              </a:rPr>
              <a:t> le Jourdain pour </a:t>
            </a:r>
            <a:r>
              <a:rPr lang="en-US" sz="2400" b="1" i="1" dirty="0" err="1">
                <a:solidFill>
                  <a:srgbClr val="002060"/>
                </a:solidFill>
                <a:effectLst/>
              </a:rPr>
              <a:t>vous</a:t>
            </a:r>
            <a:r>
              <a:rPr lang="en-US" sz="2400" b="1" i="1" dirty="0">
                <a:solidFill>
                  <a:srgbClr val="002060"/>
                </a:solidFill>
                <a:effectLst/>
              </a:rPr>
              <a:t> </a:t>
            </a:r>
            <a:r>
              <a:rPr lang="en-US" sz="2400" b="1" i="1" dirty="0" err="1">
                <a:solidFill>
                  <a:srgbClr val="002060"/>
                </a:solidFill>
                <a:effectLst/>
              </a:rPr>
              <a:t>permettre</a:t>
            </a:r>
            <a:r>
              <a:rPr lang="en-US" sz="2400" b="1" i="1" dirty="0">
                <a:solidFill>
                  <a:srgbClr val="002060"/>
                </a:solidFill>
                <a:effectLst/>
              </a:rPr>
              <a:t> de le </a:t>
            </a:r>
            <a:r>
              <a:rPr lang="en-US" sz="2400" b="1" i="1" dirty="0" err="1">
                <a:solidFill>
                  <a:srgbClr val="002060"/>
                </a:solidFill>
                <a:effectLst/>
              </a:rPr>
              <a:t>franchir</a:t>
            </a:r>
            <a:r>
              <a:rPr lang="en-US" sz="2400" b="1" i="1" dirty="0">
                <a:solidFill>
                  <a:srgbClr val="002060"/>
                </a:solidFill>
                <a:effectLst/>
              </a:rPr>
              <a:t>, tout </a:t>
            </a:r>
            <a:r>
              <a:rPr lang="en-US" sz="2400" b="1" i="1" dirty="0" err="1">
                <a:solidFill>
                  <a:srgbClr val="002060"/>
                </a:solidFill>
                <a:effectLst/>
              </a:rPr>
              <a:t>comme</a:t>
            </a:r>
            <a:r>
              <a:rPr lang="en-US" sz="2400" b="1" i="1" dirty="0">
                <a:solidFill>
                  <a:srgbClr val="002060"/>
                </a:solidFill>
                <a:effectLst/>
              </a:rPr>
              <a:t> il </a:t>
            </a:r>
            <a:r>
              <a:rPr lang="en-US" sz="2400" b="1" i="1" dirty="0" err="1">
                <a:solidFill>
                  <a:srgbClr val="002060"/>
                </a:solidFill>
                <a:effectLst/>
              </a:rPr>
              <a:t>avait</a:t>
            </a:r>
            <a:r>
              <a:rPr lang="en-US" sz="2400" b="1" i="1" dirty="0">
                <a:solidFill>
                  <a:srgbClr val="002060"/>
                </a:solidFill>
                <a:effectLst/>
              </a:rPr>
              <a:t> </a:t>
            </a:r>
            <a:r>
              <a:rPr lang="en-US" sz="2400" b="1" i="1" dirty="0" err="1">
                <a:solidFill>
                  <a:srgbClr val="002060"/>
                </a:solidFill>
                <a:effectLst/>
              </a:rPr>
              <a:t>asséché</a:t>
            </a:r>
            <a:r>
              <a:rPr lang="en-US" sz="2400" b="1" i="1" dirty="0">
                <a:solidFill>
                  <a:srgbClr val="002060"/>
                </a:solidFill>
                <a:effectLst/>
              </a:rPr>
              <a:t> pour nous la </a:t>
            </a:r>
            <a:r>
              <a:rPr lang="en-US" sz="2400" b="1" i="1" dirty="0" err="1">
                <a:solidFill>
                  <a:srgbClr val="002060"/>
                </a:solidFill>
                <a:effectLst/>
              </a:rPr>
              <a:t>mer</a:t>
            </a:r>
            <a:r>
              <a:rPr lang="en-US" sz="2400" b="1" i="1" dirty="0">
                <a:solidFill>
                  <a:srgbClr val="002060"/>
                </a:solidFill>
                <a:effectLst/>
              </a:rPr>
              <a:t> des Roseaux. Il a </a:t>
            </a:r>
            <a:r>
              <a:rPr lang="en-US" sz="2400" b="1" i="1" dirty="0" err="1">
                <a:solidFill>
                  <a:srgbClr val="002060"/>
                </a:solidFill>
                <a:effectLst/>
              </a:rPr>
              <a:t>agi</a:t>
            </a:r>
            <a:r>
              <a:rPr lang="en-US" sz="2400" b="1" i="1" dirty="0">
                <a:solidFill>
                  <a:srgbClr val="002060"/>
                </a:solidFill>
                <a:effectLst/>
              </a:rPr>
              <a:t> </a:t>
            </a:r>
            <a:r>
              <a:rPr lang="en-US" sz="2400" b="1" i="1" dirty="0" err="1">
                <a:solidFill>
                  <a:srgbClr val="002060"/>
                </a:solidFill>
                <a:effectLst/>
              </a:rPr>
              <a:t>ainsi</a:t>
            </a:r>
            <a:r>
              <a:rPr lang="en-US" sz="2400" b="1" i="1" dirty="0">
                <a:solidFill>
                  <a:srgbClr val="002060"/>
                </a:solidFill>
                <a:effectLst/>
              </a:rPr>
              <a:t> pour que </a:t>
            </a:r>
            <a:r>
              <a:rPr lang="en-US" sz="2400" b="1" i="1" dirty="0" err="1">
                <a:solidFill>
                  <a:srgbClr val="002060"/>
                </a:solidFill>
                <a:effectLst/>
              </a:rPr>
              <a:t>tous</a:t>
            </a:r>
            <a:r>
              <a:rPr lang="en-US" sz="2400" b="1" i="1" dirty="0">
                <a:solidFill>
                  <a:srgbClr val="002060"/>
                </a:solidFill>
                <a:effectLst/>
              </a:rPr>
              <a:t> les </a:t>
            </a:r>
            <a:r>
              <a:rPr lang="en-US" sz="2400" b="1" i="1" dirty="0" err="1">
                <a:solidFill>
                  <a:srgbClr val="002060"/>
                </a:solidFill>
                <a:effectLst/>
              </a:rPr>
              <a:t>peuples</a:t>
            </a:r>
            <a:r>
              <a:rPr lang="en-US" sz="2400" b="1" i="1" dirty="0">
                <a:solidFill>
                  <a:srgbClr val="002060"/>
                </a:solidFill>
                <a:effectLst/>
              </a:rPr>
              <a:t> de la </a:t>
            </a:r>
            <a:r>
              <a:rPr lang="en-US" sz="2400" b="1" i="1" dirty="0" err="1">
                <a:solidFill>
                  <a:srgbClr val="002060"/>
                </a:solidFill>
                <a:effectLst/>
              </a:rPr>
              <a:t>terre</a:t>
            </a:r>
            <a:r>
              <a:rPr lang="en-US" sz="2400" b="1" i="1" dirty="0">
                <a:solidFill>
                  <a:srgbClr val="002060"/>
                </a:solidFill>
                <a:effectLst/>
              </a:rPr>
              <a:t> </a:t>
            </a:r>
            <a:r>
              <a:rPr lang="en-US" sz="2400" b="1" i="1" dirty="0" err="1">
                <a:solidFill>
                  <a:srgbClr val="002060"/>
                </a:solidFill>
                <a:effectLst/>
              </a:rPr>
              <a:t>sachent</a:t>
            </a:r>
            <a:r>
              <a:rPr lang="en-US" sz="2400" b="1" i="1" dirty="0">
                <a:solidFill>
                  <a:srgbClr val="002060"/>
                </a:solidFill>
                <a:effectLst/>
              </a:rPr>
              <a:t> </a:t>
            </a:r>
            <a:r>
              <a:rPr lang="en-US" sz="2400" b="1" i="1" dirty="0" err="1">
                <a:solidFill>
                  <a:srgbClr val="002060"/>
                </a:solidFill>
                <a:effectLst/>
              </a:rPr>
              <a:t>combien</a:t>
            </a:r>
            <a:r>
              <a:rPr lang="en-US" sz="2400" b="1" i="1" dirty="0">
                <a:solidFill>
                  <a:srgbClr val="002060"/>
                </a:solidFill>
                <a:effectLst/>
              </a:rPr>
              <a:t> la puissance du Seigneur </a:t>
            </a:r>
            <a:r>
              <a:rPr lang="en-US" sz="2400" b="1" i="1" dirty="0" err="1">
                <a:solidFill>
                  <a:srgbClr val="002060"/>
                </a:solidFill>
                <a:effectLst/>
              </a:rPr>
              <a:t>est</a:t>
            </a:r>
            <a:r>
              <a:rPr lang="en-US" sz="2400" b="1" i="1" dirty="0">
                <a:solidFill>
                  <a:srgbClr val="002060"/>
                </a:solidFill>
                <a:effectLst/>
              </a:rPr>
              <a:t> </a:t>
            </a:r>
            <a:r>
              <a:rPr lang="en-US" sz="2400" b="1" i="1" dirty="0" err="1">
                <a:solidFill>
                  <a:srgbClr val="002060"/>
                </a:solidFill>
                <a:effectLst/>
              </a:rPr>
              <a:t>grande</a:t>
            </a:r>
            <a:r>
              <a:rPr lang="en-US" sz="2400" b="1" i="1" dirty="0">
                <a:solidFill>
                  <a:srgbClr val="002060"/>
                </a:solidFill>
                <a:effectLst/>
              </a:rPr>
              <a:t>, et pour que </a:t>
            </a:r>
            <a:r>
              <a:rPr lang="en-US" sz="2400" b="1" i="1" dirty="0" err="1">
                <a:solidFill>
                  <a:srgbClr val="002060"/>
                </a:solidFill>
                <a:effectLst/>
              </a:rPr>
              <a:t>vous</a:t>
            </a:r>
            <a:r>
              <a:rPr lang="en-US" sz="2400" b="1" i="1" dirty="0">
                <a:solidFill>
                  <a:srgbClr val="002060"/>
                </a:solidFill>
                <a:effectLst/>
              </a:rPr>
              <a:t> </a:t>
            </a:r>
            <a:r>
              <a:rPr lang="en-US" sz="2400" b="1" i="1" dirty="0" err="1">
                <a:solidFill>
                  <a:srgbClr val="002060"/>
                </a:solidFill>
                <a:effectLst/>
              </a:rPr>
              <a:t>vous</a:t>
            </a:r>
            <a:r>
              <a:rPr lang="en-US" sz="2400" b="1" i="1" dirty="0">
                <a:solidFill>
                  <a:srgbClr val="002060"/>
                </a:solidFill>
                <a:effectLst/>
              </a:rPr>
              <a:t> </a:t>
            </a:r>
            <a:r>
              <a:rPr lang="en-US" sz="2400" b="1" i="1" dirty="0" err="1">
                <a:solidFill>
                  <a:srgbClr val="002060"/>
                </a:solidFill>
                <a:effectLst/>
              </a:rPr>
              <a:t>soumettiez</a:t>
            </a:r>
            <a:r>
              <a:rPr lang="en-US" sz="2400" b="1" i="1" dirty="0">
                <a:solidFill>
                  <a:srgbClr val="002060"/>
                </a:solidFill>
                <a:effectLst/>
              </a:rPr>
              <a:t> </a:t>
            </a:r>
            <a:r>
              <a:rPr lang="en-US" sz="2400" b="1" i="1" dirty="0" err="1">
                <a:solidFill>
                  <a:srgbClr val="002060"/>
                </a:solidFill>
                <a:effectLst/>
              </a:rPr>
              <a:t>toujours</a:t>
            </a:r>
            <a:r>
              <a:rPr lang="en-US" sz="2400" b="1" i="1" dirty="0">
                <a:solidFill>
                  <a:srgbClr val="002060"/>
                </a:solidFill>
                <a:effectLst/>
              </a:rPr>
              <a:t> à </a:t>
            </a:r>
            <a:r>
              <a:rPr lang="en-US" sz="2400" b="1" i="1" dirty="0" err="1">
                <a:solidFill>
                  <a:srgbClr val="002060"/>
                </a:solidFill>
                <a:effectLst/>
              </a:rPr>
              <a:t>l'autorité</a:t>
            </a:r>
            <a:r>
              <a:rPr lang="en-US" sz="2400" b="1" i="1" dirty="0">
                <a:solidFill>
                  <a:srgbClr val="002060"/>
                </a:solidFill>
                <a:effectLst/>
              </a:rPr>
              <a:t> du Seigneur </a:t>
            </a:r>
            <a:r>
              <a:rPr lang="en-US" sz="2400" b="1" i="1" dirty="0" err="1">
                <a:solidFill>
                  <a:srgbClr val="002060"/>
                </a:solidFill>
                <a:effectLst/>
              </a:rPr>
              <a:t>votre</a:t>
            </a:r>
            <a:r>
              <a:rPr lang="en-US" sz="2400" b="1" i="1" dirty="0">
                <a:solidFill>
                  <a:srgbClr val="002060"/>
                </a:solidFill>
                <a:effectLst/>
              </a:rPr>
              <a:t> </a:t>
            </a:r>
          </a:p>
          <a:p>
            <a:pPr algn="just">
              <a:lnSpc>
                <a:spcPct val="90000"/>
              </a:lnSpc>
              <a:spcAft>
                <a:spcPts val="600"/>
              </a:spcAft>
            </a:pPr>
            <a:r>
              <a:rPr lang="en-US" sz="2400" b="1" i="1" dirty="0">
                <a:solidFill>
                  <a:srgbClr val="002060"/>
                </a:solidFill>
                <a:effectLst/>
              </a:rPr>
              <a:t>Dieu. » </a:t>
            </a:r>
            <a:r>
              <a:rPr lang="en-US" sz="1700" dirty="0">
                <a:solidFill>
                  <a:srgbClr val="002060"/>
                </a:solidFill>
                <a:effectLst/>
              </a:rPr>
              <a:t>Josué 4 : 21-24</a:t>
            </a:r>
            <a:endParaRPr lang="en-US" sz="1700" dirty="0">
              <a:solidFill>
                <a:srgbClr val="002060"/>
              </a:solidFill>
            </a:endParaRPr>
          </a:p>
        </p:txBody>
      </p:sp>
    </p:spTree>
    <p:extLst>
      <p:ext uri="{BB962C8B-B14F-4D97-AF65-F5344CB8AC3E}">
        <p14:creationId xmlns:p14="http://schemas.microsoft.com/office/powerpoint/2010/main" val="1662956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8B322429-D2B3-4804-A2AB-F752902A4AB1}"/>
              </a:ext>
            </a:extLst>
          </p:cNvPr>
          <p:cNvPicPr>
            <a:picLocks noChangeAspect="1"/>
          </p:cNvPicPr>
          <p:nvPr/>
        </p:nvPicPr>
        <p:blipFill rotWithShape="1">
          <a:blip r:embed="rId2"/>
          <a:srcRect t="883" r="-1" b="6010"/>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8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 8" descr="Une image contenant nature&#10;&#10;Description générée automatiquement">
            <a:extLst>
              <a:ext uri="{FF2B5EF4-FFF2-40B4-BE49-F238E27FC236}">
                <a16:creationId xmlns:a16="http://schemas.microsoft.com/office/drawing/2014/main" id="{43483493-A478-4865-8893-3F394A3FADA8}"/>
              </a:ext>
            </a:extLst>
          </p:cNvPr>
          <p:cNvPicPr>
            <a:picLocks noChangeAspect="1"/>
          </p:cNvPicPr>
          <p:nvPr/>
        </p:nvPicPr>
        <p:blipFill rotWithShape="1">
          <a:blip r:embed="rId2">
            <a:extLst>
              <a:ext uri="{28A0092B-C50C-407E-A947-70E740481C1C}">
                <a14:useLocalDpi xmlns:a14="http://schemas.microsoft.com/office/drawing/2010/main" val="0"/>
              </a:ext>
            </a:extLst>
          </a:blip>
          <a:srcRect l="30885" r="2448"/>
          <a:stretch/>
        </p:blipFill>
        <p:spPr>
          <a:xfrm>
            <a:off x="20" y="10"/>
            <a:ext cx="6095980" cy="6857990"/>
          </a:xfrm>
          <a:prstGeom prst="rect">
            <a:avLst/>
          </a:prstGeom>
        </p:spPr>
      </p:pic>
      <p:pic>
        <p:nvPicPr>
          <p:cNvPr id="5" name="Image 4" descr="Une image contenant roche, pierre&#10;&#10;Description générée automatiquement">
            <a:extLst>
              <a:ext uri="{FF2B5EF4-FFF2-40B4-BE49-F238E27FC236}">
                <a16:creationId xmlns:a16="http://schemas.microsoft.com/office/drawing/2014/main" id="{8DF0920E-5281-43B8-AB7C-94942755E285}"/>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6096000" y="10"/>
            <a:ext cx="6096000" cy="6857990"/>
          </a:xfrm>
          <a:prstGeom prst="rect">
            <a:avLst/>
          </a:prstGeom>
        </p:spPr>
      </p:pic>
      <p:sp>
        <p:nvSpPr>
          <p:cNvPr id="10" name="ZoneTexte 9">
            <a:extLst>
              <a:ext uri="{FF2B5EF4-FFF2-40B4-BE49-F238E27FC236}">
                <a16:creationId xmlns:a16="http://schemas.microsoft.com/office/drawing/2014/main" id="{8EE9BE6D-53B1-4F91-81D1-329965BF33CD}"/>
              </a:ext>
            </a:extLst>
          </p:cNvPr>
          <p:cNvSpPr txBox="1"/>
          <p:nvPr/>
        </p:nvSpPr>
        <p:spPr>
          <a:xfrm>
            <a:off x="381000" y="400050"/>
            <a:ext cx="3305175" cy="461665"/>
          </a:xfrm>
          <a:prstGeom prst="rect">
            <a:avLst/>
          </a:prstGeom>
          <a:noFill/>
        </p:spPr>
        <p:txBody>
          <a:bodyPr wrap="square" rtlCol="0">
            <a:spAutoFit/>
          </a:bodyPr>
          <a:lstStyle/>
          <a:p>
            <a:r>
              <a:rPr lang="fr-FR" sz="2400" b="1" dirty="0"/>
              <a:t>Pierre nature de Jéricho</a:t>
            </a:r>
          </a:p>
        </p:txBody>
      </p:sp>
      <p:sp>
        <p:nvSpPr>
          <p:cNvPr id="11" name="ZoneTexte 10">
            <a:extLst>
              <a:ext uri="{FF2B5EF4-FFF2-40B4-BE49-F238E27FC236}">
                <a16:creationId xmlns:a16="http://schemas.microsoft.com/office/drawing/2014/main" id="{86606F10-1389-424F-8FBB-DA0E5D7A4479}"/>
              </a:ext>
            </a:extLst>
          </p:cNvPr>
          <p:cNvSpPr txBox="1"/>
          <p:nvPr/>
        </p:nvSpPr>
        <p:spPr>
          <a:xfrm>
            <a:off x="6724650" y="4267200"/>
            <a:ext cx="3971925" cy="584775"/>
          </a:xfrm>
          <a:prstGeom prst="rect">
            <a:avLst/>
          </a:prstGeom>
          <a:noFill/>
        </p:spPr>
        <p:txBody>
          <a:bodyPr wrap="square" rtlCol="0">
            <a:spAutoFit/>
          </a:bodyPr>
          <a:lstStyle/>
          <a:p>
            <a:r>
              <a:rPr lang="fr-FR" sz="3200" b="1" dirty="0"/>
              <a:t>Escalier de </a:t>
            </a:r>
            <a:r>
              <a:rPr lang="fr-FR" sz="3200" b="1" dirty="0" err="1"/>
              <a:t>Jerricho</a:t>
            </a:r>
            <a:endParaRPr lang="fr-FR" sz="3200" b="1" dirty="0"/>
          </a:p>
        </p:txBody>
      </p:sp>
    </p:spTree>
    <p:extLst>
      <p:ext uri="{BB962C8B-B14F-4D97-AF65-F5344CB8AC3E}">
        <p14:creationId xmlns:p14="http://schemas.microsoft.com/office/powerpoint/2010/main" val="2346012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22AF67F3-A6CC-406D-AB23-DBD712EC41E0}"/>
              </a:ext>
            </a:extLst>
          </p:cNvPr>
          <p:cNvPicPr>
            <a:picLocks noChangeAspect="1"/>
          </p:cNvPicPr>
          <p:nvPr/>
        </p:nvPicPr>
        <p:blipFill rotWithShape="1">
          <a:blip r:embed="rId2"/>
          <a:srcRect l="345" r="10058" b="-1"/>
          <a:stretch/>
        </p:blipFill>
        <p:spPr>
          <a:xfrm>
            <a:off x="20" y="431"/>
            <a:ext cx="8115280" cy="6408311"/>
          </a:xfrm>
          <a:prstGeom prst="rect">
            <a:avLst/>
          </a:prstGeom>
        </p:spPr>
      </p:pic>
      <p:sp>
        <p:nvSpPr>
          <p:cNvPr id="3" name="ZoneTexte 2">
            <a:extLst>
              <a:ext uri="{FF2B5EF4-FFF2-40B4-BE49-F238E27FC236}">
                <a16:creationId xmlns:a16="http://schemas.microsoft.com/office/drawing/2014/main" id="{163A234F-8E23-4128-9C37-75EECE7CD2B0}"/>
              </a:ext>
            </a:extLst>
          </p:cNvPr>
          <p:cNvSpPr txBox="1"/>
          <p:nvPr/>
        </p:nvSpPr>
        <p:spPr>
          <a:xfrm>
            <a:off x="8569582" y="942030"/>
            <a:ext cx="2942813" cy="5458767"/>
          </a:xfrm>
          <a:prstGeom prst="rect">
            <a:avLst/>
          </a:prstGeom>
        </p:spPr>
        <p:txBody>
          <a:bodyPr vert="horz" lIns="91440" tIns="45720" rIns="91440" bIns="45720" rtlCol="0">
            <a:normAutofit/>
          </a:bodyPr>
          <a:lstStyle/>
          <a:p>
            <a:pPr algn="r">
              <a:lnSpc>
                <a:spcPct val="90000"/>
              </a:lnSpc>
              <a:spcAft>
                <a:spcPts val="600"/>
              </a:spcAft>
            </a:pPr>
            <a:r>
              <a:rPr lang="en-US" sz="3600" b="1" i="1" dirty="0">
                <a:solidFill>
                  <a:srgbClr val="002060"/>
                </a:solidFill>
                <a:effectLst/>
              </a:rPr>
              <a:t>« </a:t>
            </a:r>
            <a:r>
              <a:rPr lang="en-US" sz="3600" b="1" i="1" dirty="0" err="1">
                <a:solidFill>
                  <a:srgbClr val="002060"/>
                </a:solidFill>
                <a:effectLst/>
              </a:rPr>
              <a:t>Faites</a:t>
            </a:r>
            <a:r>
              <a:rPr lang="en-US" sz="3600" b="1" i="1" dirty="0">
                <a:solidFill>
                  <a:srgbClr val="002060"/>
                </a:solidFill>
                <a:effectLst/>
              </a:rPr>
              <a:t> </a:t>
            </a:r>
            <a:r>
              <a:rPr lang="en-US" sz="3600" b="1" i="1" dirty="0" err="1">
                <a:solidFill>
                  <a:srgbClr val="002060"/>
                </a:solidFill>
                <a:effectLst/>
              </a:rPr>
              <a:t>une</a:t>
            </a:r>
            <a:r>
              <a:rPr lang="en-US" sz="3600" b="1" i="1" dirty="0">
                <a:solidFill>
                  <a:srgbClr val="002060"/>
                </a:solidFill>
                <a:effectLst/>
              </a:rPr>
              <a:t> </a:t>
            </a:r>
            <a:r>
              <a:rPr lang="en-US" sz="3600" b="1" i="1" dirty="0" err="1">
                <a:solidFill>
                  <a:srgbClr val="002060"/>
                </a:solidFill>
                <a:effectLst/>
              </a:rPr>
              <a:t>fois</a:t>
            </a:r>
            <a:r>
              <a:rPr lang="en-US" sz="3600" b="1" i="1" dirty="0">
                <a:solidFill>
                  <a:srgbClr val="002060"/>
                </a:solidFill>
                <a:effectLst/>
              </a:rPr>
              <a:t> le tour de la </a:t>
            </a:r>
            <a:r>
              <a:rPr lang="en-US" sz="3600" b="1" i="1" dirty="0" err="1">
                <a:solidFill>
                  <a:srgbClr val="002060"/>
                </a:solidFill>
                <a:effectLst/>
              </a:rPr>
              <a:t>ville</a:t>
            </a:r>
            <a:r>
              <a:rPr lang="en-US" sz="3600" b="1" i="1" dirty="0">
                <a:solidFill>
                  <a:srgbClr val="002060"/>
                </a:solidFill>
                <a:effectLst/>
              </a:rPr>
              <a:t> avec </a:t>
            </a:r>
            <a:r>
              <a:rPr lang="en-US" sz="3600" b="1" i="1" dirty="0" err="1">
                <a:solidFill>
                  <a:srgbClr val="002060"/>
                </a:solidFill>
                <a:effectLst/>
              </a:rPr>
              <a:t>tous</a:t>
            </a:r>
            <a:r>
              <a:rPr lang="en-US" sz="3600" b="1" i="1" dirty="0">
                <a:solidFill>
                  <a:srgbClr val="002060"/>
                </a:solidFill>
                <a:effectLst/>
              </a:rPr>
              <a:t> les hommes </a:t>
            </a:r>
            <a:r>
              <a:rPr lang="en-US" sz="3600" b="1" i="1" dirty="0" err="1">
                <a:solidFill>
                  <a:srgbClr val="002060"/>
                </a:solidFill>
                <a:effectLst/>
              </a:rPr>
              <a:t>armés</a:t>
            </a:r>
            <a:r>
              <a:rPr lang="en-US" sz="3600" b="1" i="1" dirty="0">
                <a:solidFill>
                  <a:srgbClr val="002060"/>
                </a:solidFill>
                <a:effectLst/>
              </a:rPr>
              <a:t>. </a:t>
            </a:r>
            <a:r>
              <a:rPr lang="en-US" sz="3600" b="1" i="1" dirty="0" err="1">
                <a:solidFill>
                  <a:srgbClr val="002060"/>
                </a:solidFill>
                <a:effectLst/>
              </a:rPr>
              <a:t>Fais</a:t>
            </a:r>
            <a:r>
              <a:rPr lang="en-US" sz="3600" b="1" i="1" dirty="0">
                <a:solidFill>
                  <a:srgbClr val="002060"/>
                </a:solidFill>
                <a:effectLst/>
              </a:rPr>
              <a:t> </a:t>
            </a:r>
            <a:r>
              <a:rPr lang="en-US" sz="3600" b="1" i="1" dirty="0" err="1">
                <a:solidFill>
                  <a:srgbClr val="002060"/>
                </a:solidFill>
                <a:effectLst/>
              </a:rPr>
              <a:t>cela</a:t>
            </a:r>
            <a:r>
              <a:rPr lang="en-US" sz="3600" b="1" i="1" dirty="0">
                <a:solidFill>
                  <a:srgbClr val="002060"/>
                </a:solidFill>
                <a:effectLst/>
              </a:rPr>
              <a:t> pendant six </a:t>
            </a:r>
            <a:r>
              <a:rPr lang="en-US" sz="3600" b="1" i="1" dirty="0" err="1">
                <a:solidFill>
                  <a:srgbClr val="002060"/>
                </a:solidFill>
                <a:effectLst/>
              </a:rPr>
              <a:t>jours</a:t>
            </a:r>
            <a:r>
              <a:rPr lang="en-US" sz="3600" b="1" i="1" dirty="0">
                <a:solidFill>
                  <a:srgbClr val="002060"/>
                </a:solidFill>
                <a:effectLst/>
              </a:rPr>
              <a:t>. » </a:t>
            </a:r>
            <a:r>
              <a:rPr lang="en-US" sz="2800" dirty="0">
                <a:solidFill>
                  <a:srgbClr val="002060"/>
                </a:solidFill>
                <a:effectLst/>
              </a:rPr>
              <a:t>Josué</a:t>
            </a:r>
            <a:endParaRPr lang="en-US" sz="3600" dirty="0">
              <a:solidFill>
                <a:srgbClr val="002060"/>
              </a:solidFill>
            </a:endParaRP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70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8DC1D7-D195-42D2-A017-755900913861}"/>
              </a:ext>
            </a:extLst>
          </p:cNvPr>
          <p:cNvPicPr>
            <a:picLocks noChangeAspect="1"/>
          </p:cNvPicPr>
          <p:nvPr/>
        </p:nvPicPr>
        <p:blipFill rotWithShape="1">
          <a:blip r:embed="rId2"/>
          <a:srcRect t="4046" r="-1" b="19893"/>
          <a:stretch/>
        </p:blipFill>
        <p:spPr>
          <a:xfrm>
            <a:off x="321733" y="321733"/>
            <a:ext cx="11548534" cy="6214534"/>
          </a:xfrm>
          <a:prstGeom prst="rect">
            <a:avLst/>
          </a:prstGeom>
        </p:spPr>
      </p:pic>
    </p:spTree>
    <p:extLst>
      <p:ext uri="{BB962C8B-B14F-4D97-AF65-F5344CB8AC3E}">
        <p14:creationId xmlns:p14="http://schemas.microsoft.com/office/powerpoint/2010/main" val="130621369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0A3AE8AF-A716-45CE-8D01-86779F8266E1}"/>
              </a:ext>
            </a:extLst>
          </p:cNvPr>
          <p:cNvPicPr>
            <a:picLocks noChangeAspect="1"/>
          </p:cNvPicPr>
          <p:nvPr/>
        </p:nvPicPr>
        <p:blipFill rotWithShape="1">
          <a:blip r:embed="rId2"/>
          <a:srcRect t="16306" b="2774"/>
          <a:stretch/>
        </p:blipFill>
        <p:spPr>
          <a:xfrm>
            <a:off x="20" y="1282"/>
            <a:ext cx="12191980" cy="6856718"/>
          </a:xfrm>
          <a:prstGeom prst="rect">
            <a:avLst/>
          </a:prstGeom>
        </p:spPr>
      </p:pic>
    </p:spTree>
    <p:extLst>
      <p:ext uri="{BB962C8B-B14F-4D97-AF65-F5344CB8AC3E}">
        <p14:creationId xmlns:p14="http://schemas.microsoft.com/office/powerpoint/2010/main" val="355624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6D0534D4-315F-49E5-B81B-64D0BC9A4697}"/>
              </a:ext>
            </a:extLst>
          </p:cNvPr>
          <p:cNvPicPr>
            <a:picLocks noChangeAspect="1"/>
          </p:cNvPicPr>
          <p:nvPr/>
        </p:nvPicPr>
        <p:blipFill rotWithShape="1">
          <a:blip r:embed="rId2"/>
          <a:srcRect t="14458" b="15120"/>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82271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ciel, extérieur, nuageux, nuages&#10;&#10;Description générée automatiquement">
            <a:extLst>
              <a:ext uri="{FF2B5EF4-FFF2-40B4-BE49-F238E27FC236}">
                <a16:creationId xmlns:a16="http://schemas.microsoft.com/office/drawing/2014/main" id="{F3F2FDDF-0083-42AD-A39A-F6BED67DD4E8}"/>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r="9046"/>
          <a:stretch/>
        </p:blipFill>
        <p:spPr>
          <a:xfrm>
            <a:off x="187388" y="179108"/>
            <a:ext cx="11823637" cy="6499784"/>
          </a:xfrm>
          <a:prstGeom prst="rect">
            <a:avLst/>
          </a:prstGeom>
        </p:spPr>
      </p:pic>
      <p:sp>
        <p:nvSpPr>
          <p:cNvPr id="3" name="ZoneTexte 2">
            <a:extLst>
              <a:ext uri="{FF2B5EF4-FFF2-40B4-BE49-F238E27FC236}">
                <a16:creationId xmlns:a16="http://schemas.microsoft.com/office/drawing/2014/main" id="{1877EC98-4937-4C13-8AAA-687B874FD2AD}"/>
              </a:ext>
            </a:extLst>
          </p:cNvPr>
          <p:cNvSpPr txBox="1"/>
          <p:nvPr/>
        </p:nvSpPr>
        <p:spPr>
          <a:xfrm>
            <a:off x="935854" y="2496490"/>
            <a:ext cx="10165218" cy="2588458"/>
          </a:xfrm>
          <a:prstGeom prst="rect">
            <a:avLst/>
          </a:prstGeom>
        </p:spPr>
        <p:txBody>
          <a:bodyPr vert="horz" lIns="91440" tIns="45720" rIns="91440" bIns="45720" rtlCol="0">
            <a:normAutofit/>
          </a:bodyPr>
          <a:lstStyle/>
          <a:p>
            <a:pPr algn="just">
              <a:lnSpc>
                <a:spcPct val="90000"/>
              </a:lnSpc>
              <a:spcAft>
                <a:spcPts val="600"/>
              </a:spcAft>
            </a:pPr>
            <a:r>
              <a:rPr lang="en-US" sz="4400" b="1" i="1" dirty="0">
                <a:solidFill>
                  <a:srgbClr val="FFFFFF"/>
                </a:solidFill>
                <a:effectLst/>
              </a:rPr>
              <a:t>« Le Seigneur </a:t>
            </a:r>
            <a:r>
              <a:rPr lang="en-US" sz="4400" b="1" i="1" dirty="0" err="1">
                <a:solidFill>
                  <a:srgbClr val="FFFFFF"/>
                </a:solidFill>
                <a:effectLst/>
              </a:rPr>
              <a:t>marchera</a:t>
            </a:r>
            <a:r>
              <a:rPr lang="en-US" sz="4400" b="1" i="1" dirty="0">
                <a:solidFill>
                  <a:srgbClr val="FFFFFF"/>
                </a:solidFill>
                <a:effectLst/>
              </a:rPr>
              <a:t> </a:t>
            </a:r>
            <a:r>
              <a:rPr lang="en-US" sz="4400" b="1" i="1" dirty="0" err="1">
                <a:solidFill>
                  <a:srgbClr val="FFFFFF"/>
                </a:solidFill>
                <a:effectLst/>
              </a:rPr>
              <a:t>devant</a:t>
            </a:r>
            <a:r>
              <a:rPr lang="en-US" sz="4400" b="1" i="1" dirty="0">
                <a:solidFill>
                  <a:srgbClr val="FFFFFF"/>
                </a:solidFill>
                <a:effectLst/>
              </a:rPr>
              <a:t> </a:t>
            </a:r>
            <a:r>
              <a:rPr lang="en-US" sz="4400" b="1" i="1" dirty="0" err="1">
                <a:solidFill>
                  <a:srgbClr val="FFFFFF"/>
                </a:solidFill>
                <a:effectLst/>
              </a:rPr>
              <a:t>toi</a:t>
            </a:r>
            <a:r>
              <a:rPr lang="en-US" sz="4400" b="1" i="1" dirty="0">
                <a:solidFill>
                  <a:srgbClr val="FFFFFF"/>
                </a:solidFill>
                <a:effectLst/>
              </a:rPr>
              <a:t>, il sera avec </a:t>
            </a:r>
            <a:r>
              <a:rPr lang="en-US" sz="4400" b="1" i="1" dirty="0" err="1">
                <a:solidFill>
                  <a:srgbClr val="FFFFFF"/>
                </a:solidFill>
                <a:effectLst/>
              </a:rPr>
              <a:t>toi</a:t>
            </a:r>
            <a:r>
              <a:rPr lang="en-US" sz="4400" b="1" i="1" dirty="0">
                <a:solidFill>
                  <a:srgbClr val="FFFFFF"/>
                </a:solidFill>
                <a:effectLst/>
              </a:rPr>
              <a:t>, sans jamais </a:t>
            </a:r>
            <a:r>
              <a:rPr lang="en-US" sz="4400" b="1" i="1" dirty="0" err="1">
                <a:solidFill>
                  <a:srgbClr val="FFFFFF"/>
                </a:solidFill>
                <a:effectLst/>
              </a:rPr>
              <a:t>t’abandonner</a:t>
            </a:r>
            <a:r>
              <a:rPr lang="en-US" sz="4400" b="1" i="1" dirty="0">
                <a:solidFill>
                  <a:srgbClr val="FFFFFF"/>
                </a:solidFill>
                <a:effectLst/>
              </a:rPr>
              <a:t>. </a:t>
            </a:r>
            <a:r>
              <a:rPr lang="en-US" sz="4400" b="1" i="1" dirty="0" err="1">
                <a:solidFill>
                  <a:srgbClr val="FFFFFF"/>
                </a:solidFill>
                <a:effectLst/>
              </a:rPr>
              <a:t>N’aie</a:t>
            </a:r>
            <a:r>
              <a:rPr lang="en-US" sz="4400" b="1" i="1" dirty="0">
                <a:solidFill>
                  <a:srgbClr val="FFFFFF"/>
                </a:solidFill>
                <a:effectLst/>
              </a:rPr>
              <a:t> </a:t>
            </a:r>
            <a:r>
              <a:rPr lang="en-US" sz="4400" b="1" i="1" dirty="0" err="1">
                <a:solidFill>
                  <a:srgbClr val="FFFFFF"/>
                </a:solidFill>
                <a:effectLst/>
              </a:rPr>
              <a:t>donc</a:t>
            </a:r>
            <a:r>
              <a:rPr lang="en-US" sz="4400" b="1" i="1" dirty="0">
                <a:solidFill>
                  <a:srgbClr val="FFFFFF"/>
                </a:solidFill>
                <a:effectLst/>
              </a:rPr>
              <a:t> pas </a:t>
            </a:r>
            <a:r>
              <a:rPr lang="en-US" sz="4400" b="1" i="1" dirty="0" err="1">
                <a:solidFill>
                  <a:srgbClr val="FFFFFF"/>
                </a:solidFill>
                <a:effectLst/>
              </a:rPr>
              <a:t>peur</a:t>
            </a:r>
            <a:r>
              <a:rPr lang="en-US" sz="4400" b="1" i="1" dirty="0">
                <a:solidFill>
                  <a:srgbClr val="FFFFFF"/>
                </a:solidFill>
                <a:effectLst/>
              </a:rPr>
              <a:t> et ne </a:t>
            </a:r>
            <a:r>
              <a:rPr lang="en-US" sz="4400" b="1" i="1" dirty="0" err="1">
                <a:solidFill>
                  <a:srgbClr val="FFFFFF"/>
                </a:solidFill>
                <a:effectLst/>
              </a:rPr>
              <a:t>te</a:t>
            </a:r>
            <a:r>
              <a:rPr lang="en-US" sz="4400" b="1" i="1" dirty="0">
                <a:solidFill>
                  <a:srgbClr val="FFFFFF"/>
                </a:solidFill>
                <a:effectLst/>
              </a:rPr>
              <a:t> laisse pas </a:t>
            </a:r>
            <a:r>
              <a:rPr lang="en-US" sz="4400" b="1" i="1" dirty="0" err="1">
                <a:solidFill>
                  <a:srgbClr val="FFFFFF"/>
                </a:solidFill>
                <a:effectLst/>
              </a:rPr>
              <a:t>abattre</a:t>
            </a:r>
            <a:r>
              <a:rPr lang="en-US" sz="4400" b="1" i="1" dirty="0">
                <a:solidFill>
                  <a:srgbClr val="FFFFFF"/>
                </a:solidFill>
                <a:effectLst/>
              </a:rPr>
              <a:t>. » </a:t>
            </a:r>
            <a:r>
              <a:rPr lang="en-US" sz="2000" dirty="0" err="1">
                <a:solidFill>
                  <a:srgbClr val="FFFFFF"/>
                </a:solidFill>
                <a:effectLst/>
              </a:rPr>
              <a:t>Deut</a:t>
            </a:r>
            <a:r>
              <a:rPr lang="en-US" sz="2000" dirty="0">
                <a:solidFill>
                  <a:srgbClr val="FFFFFF"/>
                </a:solidFill>
                <a:effectLst/>
              </a:rPr>
              <a:t> 31 : 8</a:t>
            </a:r>
            <a:endParaRPr lang="en-US" sz="2000" dirty="0">
              <a:solidFill>
                <a:srgbClr val="FFFFFF"/>
              </a:solidFill>
            </a:endParaRPr>
          </a:p>
        </p:txBody>
      </p:sp>
    </p:spTree>
    <p:extLst>
      <p:ext uri="{BB962C8B-B14F-4D97-AF65-F5344CB8AC3E}">
        <p14:creationId xmlns:p14="http://schemas.microsoft.com/office/powerpoint/2010/main" val="555642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3AE5D13-70BD-407E-9B2B-73FCDAE94A1D}"/>
              </a:ext>
            </a:extLst>
          </p:cNvPr>
          <p:cNvPicPr>
            <a:picLocks noChangeAspect="1"/>
          </p:cNvPicPr>
          <p:nvPr/>
        </p:nvPicPr>
        <p:blipFill>
          <a:blip r:embed="rId2"/>
          <a:stretch>
            <a:fillRect/>
          </a:stretch>
        </p:blipFill>
        <p:spPr>
          <a:xfrm>
            <a:off x="2711529" y="0"/>
            <a:ext cx="9543021" cy="6798790"/>
          </a:xfrm>
          <a:prstGeom prst="rect">
            <a:avLst/>
          </a:prstGeom>
        </p:spPr>
      </p:pic>
      <p:sp>
        <p:nvSpPr>
          <p:cNvPr id="7" name="ZoneTexte 6">
            <a:extLst>
              <a:ext uri="{FF2B5EF4-FFF2-40B4-BE49-F238E27FC236}">
                <a16:creationId xmlns:a16="http://schemas.microsoft.com/office/drawing/2014/main" id="{A7E86907-4BAD-48F2-8F23-149546F417CB}"/>
              </a:ext>
            </a:extLst>
          </p:cNvPr>
          <p:cNvSpPr txBox="1"/>
          <p:nvPr/>
        </p:nvSpPr>
        <p:spPr>
          <a:xfrm>
            <a:off x="98424" y="514350"/>
            <a:ext cx="6719625" cy="5757319"/>
          </a:xfrm>
          <a:prstGeom prst="rect">
            <a:avLst/>
          </a:prstGeom>
          <a:solidFill>
            <a:srgbClr val="000000">
              <a:alpha val="50000"/>
            </a:srgbClr>
          </a:solidFill>
          <a:ln>
            <a:noFill/>
          </a:ln>
        </p:spPr>
        <p:txBody>
          <a:bodyPr wrap="square" anchor="ctr">
            <a:noAutofit/>
          </a:bodyPr>
          <a:lstStyle/>
          <a:p>
            <a:pPr algn="ctr">
              <a:spcAft>
                <a:spcPts val="600"/>
              </a:spcAft>
            </a:pPr>
            <a:r>
              <a:rPr lang="fr-FR" sz="4400" b="1" i="1" dirty="0">
                <a:solidFill>
                  <a:srgbClr val="FFFFFF"/>
                </a:solidFill>
                <a:effectLst/>
                <a:latin typeface="Times New Roman" panose="02020603050405020304" pitchFamily="18" charset="0"/>
                <a:ea typeface="Calibri" panose="020F0502020204030204" pitchFamily="34" charset="0"/>
              </a:rPr>
              <a:t>« N’oublie pas que je t’ai recommandé d’être courageux et fort. Ne tremble pas, ne te laisse pas abattre, car moi, le Seigneur ton Dieu, je serai avec toi partout où tu iras. » </a:t>
            </a:r>
            <a:r>
              <a:rPr lang="fr-FR" sz="2000" b="1" i="1" dirty="0">
                <a:solidFill>
                  <a:srgbClr val="FFFFFF"/>
                </a:solidFill>
                <a:effectLst/>
                <a:latin typeface="Times New Roman" panose="02020603050405020304" pitchFamily="18" charset="0"/>
                <a:ea typeface="Calibri" panose="020F0502020204030204" pitchFamily="34" charset="0"/>
              </a:rPr>
              <a:t>Josué 1 : 9</a:t>
            </a:r>
            <a:endParaRPr lang="fr-FR" sz="2000" b="1" i="1" dirty="0">
              <a:solidFill>
                <a:srgbClr val="FFFFFF"/>
              </a:solidFill>
            </a:endParaRPr>
          </a:p>
        </p:txBody>
      </p:sp>
    </p:spTree>
    <p:extLst>
      <p:ext uri="{BB962C8B-B14F-4D97-AF65-F5344CB8AC3E}">
        <p14:creationId xmlns:p14="http://schemas.microsoft.com/office/powerpoint/2010/main" val="84992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 signe, clipart&#10;&#10;Description générée automatiquement">
            <a:extLst>
              <a:ext uri="{FF2B5EF4-FFF2-40B4-BE49-F238E27FC236}">
                <a16:creationId xmlns:a16="http://schemas.microsoft.com/office/drawing/2014/main" id="{77DE1994-2CDC-4837-B0C3-8EE8E22AD7DA}"/>
              </a:ext>
            </a:extLst>
          </p:cNvPr>
          <p:cNvPicPr>
            <a:picLocks noChangeAspect="1"/>
          </p:cNvPicPr>
          <p:nvPr/>
        </p:nvPicPr>
        <p:blipFill rotWithShape="1">
          <a:blip r:embed="rId2">
            <a:extLst>
              <a:ext uri="{28A0092B-C50C-407E-A947-70E740481C1C}">
                <a14:useLocalDpi xmlns:a14="http://schemas.microsoft.com/office/drawing/2010/main" val="0"/>
              </a:ext>
            </a:extLst>
          </a:blip>
          <a:srcRect t="5504" r="31622" b="3588"/>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6A48B153-7D0A-430C-89B7-E088932687A9}"/>
              </a:ext>
            </a:extLst>
          </p:cNvPr>
          <p:cNvSpPr txBox="1"/>
          <p:nvPr/>
        </p:nvSpPr>
        <p:spPr>
          <a:xfrm>
            <a:off x="371093" y="2718054"/>
            <a:ext cx="5905882" cy="3207258"/>
          </a:xfrm>
          <a:prstGeom prst="rect">
            <a:avLst/>
          </a:prstGeom>
        </p:spPr>
        <p:txBody>
          <a:bodyPr vert="horz" lIns="91440" tIns="45720" rIns="91440" bIns="45720" rtlCol="0" anchor="t">
            <a:normAutofit/>
          </a:bodyPr>
          <a:lstStyle/>
          <a:p>
            <a:pPr algn="just">
              <a:lnSpc>
                <a:spcPct val="90000"/>
              </a:lnSpc>
              <a:spcAft>
                <a:spcPts val="800"/>
              </a:spcAft>
            </a:pPr>
            <a:r>
              <a:rPr lang="en-US" sz="3200" b="1" i="1" dirty="0">
                <a:effectLst/>
              </a:rPr>
              <a:t>« </a:t>
            </a:r>
            <a:r>
              <a:rPr lang="en-US" sz="3200" b="1" i="1" dirty="0" err="1">
                <a:effectLst/>
              </a:rPr>
              <a:t>Même</a:t>
            </a:r>
            <a:r>
              <a:rPr lang="en-US" sz="3200" b="1" i="1" dirty="0">
                <a:effectLst/>
              </a:rPr>
              <a:t> </a:t>
            </a:r>
            <a:r>
              <a:rPr lang="en-US" sz="3200" b="1" i="1" dirty="0" err="1">
                <a:effectLst/>
              </a:rPr>
              <a:t>si</a:t>
            </a:r>
            <a:r>
              <a:rPr lang="en-US" sz="3200" b="1" i="1" dirty="0">
                <a:effectLst/>
              </a:rPr>
              <a:t> je </a:t>
            </a:r>
            <a:r>
              <a:rPr lang="en-US" sz="3200" b="1" i="1" dirty="0" err="1">
                <a:effectLst/>
              </a:rPr>
              <a:t>marche</a:t>
            </a:r>
            <a:r>
              <a:rPr lang="en-US" sz="3200" b="1" i="1" dirty="0">
                <a:effectLst/>
              </a:rPr>
              <a:t> dans la </a:t>
            </a:r>
            <a:r>
              <a:rPr lang="en-US" sz="3200" b="1" i="1" dirty="0" err="1">
                <a:effectLst/>
              </a:rPr>
              <a:t>vallée</a:t>
            </a:r>
            <a:r>
              <a:rPr lang="en-US" sz="3200" b="1" i="1" dirty="0">
                <a:effectLst/>
              </a:rPr>
              <a:t> de </a:t>
            </a:r>
            <a:r>
              <a:rPr lang="en-US" sz="3200" b="1" i="1" dirty="0" err="1">
                <a:effectLst/>
              </a:rPr>
              <a:t>l’ombre</a:t>
            </a:r>
            <a:r>
              <a:rPr lang="en-US" sz="3200" b="1" i="1" dirty="0">
                <a:effectLst/>
              </a:rPr>
              <a:t> et de la mort, je ne </a:t>
            </a:r>
            <a:r>
              <a:rPr lang="en-US" sz="3200" b="1" i="1" dirty="0" err="1">
                <a:effectLst/>
              </a:rPr>
              <a:t>redoute</a:t>
            </a:r>
            <a:r>
              <a:rPr lang="en-US" sz="3200" b="1" i="1" dirty="0">
                <a:effectLst/>
              </a:rPr>
              <a:t> </a:t>
            </a:r>
            <a:r>
              <a:rPr lang="en-US" sz="3200" b="1" i="1" dirty="0" err="1">
                <a:effectLst/>
              </a:rPr>
              <a:t>aucun</a:t>
            </a:r>
            <a:r>
              <a:rPr lang="en-US" sz="3200" b="1" i="1" dirty="0">
                <a:effectLst/>
              </a:rPr>
              <a:t> mal, Seigneur, car </a:t>
            </a:r>
            <a:r>
              <a:rPr lang="en-US" sz="3200" b="1" i="1" dirty="0" err="1">
                <a:effectLst/>
              </a:rPr>
              <a:t>tu</a:t>
            </a:r>
            <a:r>
              <a:rPr lang="en-US" sz="3200" b="1" i="1" dirty="0">
                <a:effectLst/>
              </a:rPr>
              <a:t> </a:t>
            </a:r>
            <a:r>
              <a:rPr lang="en-US" sz="3200" b="1" i="1" dirty="0" err="1">
                <a:effectLst/>
              </a:rPr>
              <a:t>m’accompagnes</a:t>
            </a:r>
            <a:r>
              <a:rPr lang="en-US" sz="3200" b="1" i="1" dirty="0">
                <a:effectLst/>
              </a:rPr>
              <a:t>. Tu me </a:t>
            </a:r>
            <a:r>
              <a:rPr lang="en-US" sz="3200" b="1" i="1" dirty="0" err="1">
                <a:effectLst/>
              </a:rPr>
              <a:t>conduis</a:t>
            </a:r>
            <a:r>
              <a:rPr lang="en-US" sz="3200" b="1" i="1" dirty="0">
                <a:effectLst/>
              </a:rPr>
              <a:t>, </a:t>
            </a:r>
            <a:r>
              <a:rPr lang="en-US" sz="3200" b="1" i="1" dirty="0" err="1">
                <a:effectLst/>
              </a:rPr>
              <a:t>tu</a:t>
            </a:r>
            <a:r>
              <a:rPr lang="en-US" sz="3200" b="1" i="1" dirty="0">
                <a:effectLst/>
              </a:rPr>
              <a:t> me </a:t>
            </a:r>
            <a:r>
              <a:rPr lang="en-US" sz="3200" b="1" i="1" dirty="0" err="1">
                <a:effectLst/>
              </a:rPr>
              <a:t>défends</a:t>
            </a:r>
            <a:r>
              <a:rPr lang="en-US" sz="3200" b="1" i="1" dirty="0">
                <a:effectLst/>
              </a:rPr>
              <a:t>, voilà </a:t>
            </a:r>
            <a:r>
              <a:rPr lang="en-US" sz="3200" b="1" i="1" dirty="0" err="1">
                <a:effectLst/>
              </a:rPr>
              <a:t>ce</a:t>
            </a:r>
            <a:r>
              <a:rPr lang="en-US" sz="3200" b="1" i="1" dirty="0">
                <a:effectLst/>
              </a:rPr>
              <a:t> qui me </a:t>
            </a:r>
            <a:r>
              <a:rPr lang="en-US" sz="3200" b="1" i="1" dirty="0" err="1">
                <a:effectLst/>
              </a:rPr>
              <a:t>rassure</a:t>
            </a:r>
            <a:r>
              <a:rPr lang="en-US" sz="3200" b="1" i="1" dirty="0">
                <a:effectLst/>
              </a:rPr>
              <a:t>. » </a:t>
            </a:r>
            <a:r>
              <a:rPr lang="en-US" dirty="0" err="1">
                <a:effectLst/>
              </a:rPr>
              <a:t>Psaume</a:t>
            </a:r>
            <a:r>
              <a:rPr lang="en-US" dirty="0">
                <a:effectLst/>
              </a:rPr>
              <a:t> 23 : 4</a:t>
            </a:r>
          </a:p>
        </p:txBody>
      </p:sp>
    </p:spTree>
    <p:extLst>
      <p:ext uri="{BB962C8B-B14F-4D97-AF65-F5344CB8AC3E}">
        <p14:creationId xmlns:p14="http://schemas.microsoft.com/office/powerpoint/2010/main" val="205120567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63EC238D-4570-4E48-9EEA-5BBCCAF89FE6}"/>
              </a:ext>
            </a:extLst>
          </p:cNvPr>
          <p:cNvPicPr>
            <a:picLocks noChangeAspect="1"/>
          </p:cNvPicPr>
          <p:nvPr/>
        </p:nvPicPr>
        <p:blipFill rotWithShape="1">
          <a:blip r:embed="rId2">
            <a:alphaModFix amt="40000"/>
          </a:blip>
          <a:srcRect t="9668" b="12746"/>
          <a:stretch/>
        </p:blipFill>
        <p:spPr>
          <a:xfrm>
            <a:off x="20" y="10"/>
            <a:ext cx="12191979" cy="6857990"/>
          </a:xfrm>
          <a:prstGeom prst="rect">
            <a:avLst/>
          </a:prstGeom>
        </p:spPr>
      </p:pic>
      <p:sp>
        <p:nvSpPr>
          <p:cNvPr id="1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92EF19B-BBA1-4A1C-8DDF-C11BEA2AF205}"/>
              </a:ext>
            </a:extLst>
          </p:cNvPr>
          <p:cNvSpPr txBox="1"/>
          <p:nvPr/>
        </p:nvSpPr>
        <p:spPr>
          <a:xfrm>
            <a:off x="838200" y="2004446"/>
            <a:ext cx="10515600" cy="4176897"/>
          </a:xfrm>
          <a:prstGeom prst="rect">
            <a:avLst/>
          </a:prstGeom>
        </p:spPr>
        <p:txBody>
          <a:bodyPr vert="horz" lIns="91440" tIns="45720" rIns="91440" bIns="45720" rtlCol="0">
            <a:normAutofit/>
          </a:bodyPr>
          <a:lstStyle/>
          <a:p>
            <a:pPr algn="just">
              <a:lnSpc>
                <a:spcPct val="90000"/>
              </a:lnSpc>
              <a:spcAft>
                <a:spcPts val="800"/>
              </a:spcAft>
            </a:pPr>
            <a:r>
              <a:rPr lang="en-US" sz="5400" b="1" i="1" dirty="0">
                <a:solidFill>
                  <a:srgbClr val="FFFFFF"/>
                </a:solidFill>
                <a:effectLst/>
              </a:rPr>
              <a:t>« Le Seigneur </a:t>
            </a:r>
            <a:r>
              <a:rPr lang="en-US" sz="5400" b="1" i="1" dirty="0" err="1">
                <a:solidFill>
                  <a:srgbClr val="FFFFFF"/>
                </a:solidFill>
                <a:effectLst/>
              </a:rPr>
              <a:t>est</a:t>
            </a:r>
            <a:r>
              <a:rPr lang="en-US" sz="5400" b="1" i="1" dirty="0">
                <a:solidFill>
                  <a:srgbClr val="FFFFFF"/>
                </a:solidFill>
                <a:effectLst/>
              </a:rPr>
              <a:t> ma lumière, </a:t>
            </a:r>
            <a:r>
              <a:rPr lang="en-US" sz="5400" b="1" i="1" dirty="0" err="1">
                <a:solidFill>
                  <a:srgbClr val="FFFFFF"/>
                </a:solidFill>
                <a:effectLst/>
              </a:rPr>
              <a:t>c’est</a:t>
            </a:r>
            <a:r>
              <a:rPr lang="en-US" sz="5400" b="1" i="1" dirty="0">
                <a:solidFill>
                  <a:srgbClr val="FFFFFF"/>
                </a:solidFill>
                <a:effectLst/>
              </a:rPr>
              <a:t> </a:t>
            </a:r>
            <a:r>
              <a:rPr lang="en-US" sz="5400" b="1" i="1" dirty="0" err="1">
                <a:solidFill>
                  <a:srgbClr val="FFFFFF"/>
                </a:solidFill>
                <a:effectLst/>
              </a:rPr>
              <a:t>lui</a:t>
            </a:r>
            <a:r>
              <a:rPr lang="en-US" sz="5400" b="1" i="1" dirty="0">
                <a:solidFill>
                  <a:srgbClr val="FFFFFF"/>
                </a:solidFill>
                <a:effectLst/>
              </a:rPr>
              <a:t> qui me </a:t>
            </a:r>
            <a:r>
              <a:rPr lang="en-US" sz="5400" b="1" i="1" dirty="0" err="1">
                <a:solidFill>
                  <a:srgbClr val="FFFFFF"/>
                </a:solidFill>
                <a:effectLst/>
              </a:rPr>
              <a:t>sauve</a:t>
            </a:r>
            <a:r>
              <a:rPr lang="en-US" sz="5400" b="1" i="1" dirty="0">
                <a:solidFill>
                  <a:srgbClr val="FFFFFF"/>
                </a:solidFill>
                <a:effectLst/>
              </a:rPr>
              <a:t>, je </a:t>
            </a:r>
            <a:r>
              <a:rPr lang="en-US" sz="5400" b="1" i="1" dirty="0" err="1">
                <a:solidFill>
                  <a:srgbClr val="FFFFFF"/>
                </a:solidFill>
                <a:effectLst/>
              </a:rPr>
              <a:t>n’ai</a:t>
            </a:r>
            <a:r>
              <a:rPr lang="en-US" sz="5400" b="1" i="1" dirty="0">
                <a:solidFill>
                  <a:srgbClr val="FFFFFF"/>
                </a:solidFill>
                <a:effectLst/>
              </a:rPr>
              <a:t> </a:t>
            </a:r>
            <a:r>
              <a:rPr lang="en-US" sz="5400" b="1" i="1" dirty="0" err="1">
                <a:solidFill>
                  <a:srgbClr val="FFFFFF"/>
                </a:solidFill>
                <a:effectLst/>
              </a:rPr>
              <a:t>rien</a:t>
            </a:r>
            <a:r>
              <a:rPr lang="en-US" sz="5400" b="1" i="1" dirty="0">
                <a:solidFill>
                  <a:srgbClr val="FFFFFF"/>
                </a:solidFill>
                <a:effectLst/>
              </a:rPr>
              <a:t> à </a:t>
            </a:r>
            <a:r>
              <a:rPr lang="en-US" sz="5400" b="1" i="1" dirty="0" err="1">
                <a:solidFill>
                  <a:srgbClr val="FFFFFF"/>
                </a:solidFill>
                <a:effectLst/>
              </a:rPr>
              <a:t>craindre</a:t>
            </a:r>
            <a:r>
              <a:rPr lang="en-US" sz="5400" b="1" i="1" dirty="0">
                <a:solidFill>
                  <a:srgbClr val="FFFFFF"/>
                </a:solidFill>
                <a:effectLst/>
              </a:rPr>
              <a:t> de </a:t>
            </a:r>
            <a:r>
              <a:rPr lang="en-US" sz="5400" b="1" i="1" dirty="0" err="1">
                <a:solidFill>
                  <a:srgbClr val="FFFFFF"/>
                </a:solidFill>
                <a:effectLst/>
              </a:rPr>
              <a:t>personne</a:t>
            </a:r>
            <a:r>
              <a:rPr lang="en-US" sz="5400" b="1" i="1" dirty="0">
                <a:solidFill>
                  <a:srgbClr val="FFFFFF"/>
                </a:solidFill>
                <a:effectLst/>
              </a:rPr>
              <a:t>. Le Seigneur </a:t>
            </a:r>
            <a:r>
              <a:rPr lang="en-US" sz="5400" b="1" i="1" dirty="0" err="1">
                <a:solidFill>
                  <a:srgbClr val="FFFFFF"/>
                </a:solidFill>
                <a:effectLst/>
              </a:rPr>
              <a:t>est</a:t>
            </a:r>
            <a:r>
              <a:rPr lang="en-US" sz="5400" b="1" i="1" dirty="0">
                <a:solidFill>
                  <a:srgbClr val="FFFFFF"/>
                </a:solidFill>
                <a:effectLst/>
              </a:rPr>
              <a:t> le </a:t>
            </a:r>
            <a:r>
              <a:rPr lang="en-US" sz="5400" b="1" i="1" dirty="0" err="1">
                <a:solidFill>
                  <a:srgbClr val="FFFFFF"/>
                </a:solidFill>
                <a:effectLst/>
              </a:rPr>
              <a:t>protecteur</a:t>
            </a:r>
            <a:r>
              <a:rPr lang="en-US" sz="5400" b="1" i="1" dirty="0">
                <a:solidFill>
                  <a:srgbClr val="FFFFFF"/>
                </a:solidFill>
                <a:effectLst/>
              </a:rPr>
              <a:t> de ma vie, je </a:t>
            </a:r>
            <a:r>
              <a:rPr lang="en-US" sz="5400" b="1" i="1" dirty="0" err="1">
                <a:solidFill>
                  <a:srgbClr val="FFFFFF"/>
                </a:solidFill>
                <a:effectLst/>
              </a:rPr>
              <a:t>n’ai</a:t>
            </a:r>
            <a:r>
              <a:rPr lang="en-US" sz="5400" b="1" i="1" dirty="0">
                <a:solidFill>
                  <a:srgbClr val="FFFFFF"/>
                </a:solidFill>
                <a:effectLst/>
              </a:rPr>
              <a:t> </a:t>
            </a:r>
            <a:r>
              <a:rPr lang="en-US" sz="5400" b="1" i="1" dirty="0" err="1">
                <a:solidFill>
                  <a:srgbClr val="FFFFFF"/>
                </a:solidFill>
                <a:effectLst/>
              </a:rPr>
              <a:t>rien</a:t>
            </a:r>
            <a:r>
              <a:rPr lang="en-US" sz="5400" b="1" i="1" dirty="0">
                <a:solidFill>
                  <a:srgbClr val="FFFFFF"/>
                </a:solidFill>
                <a:effectLst/>
              </a:rPr>
              <a:t> à </a:t>
            </a:r>
            <a:r>
              <a:rPr lang="en-US" sz="5400" b="1" i="1" dirty="0" err="1">
                <a:solidFill>
                  <a:srgbClr val="FFFFFF"/>
                </a:solidFill>
                <a:effectLst/>
              </a:rPr>
              <a:t>redouter</a:t>
            </a:r>
            <a:r>
              <a:rPr lang="en-US" sz="5400" b="1" i="1" dirty="0">
                <a:solidFill>
                  <a:srgbClr val="FFFFFF"/>
                </a:solidFill>
                <a:effectLst/>
              </a:rPr>
              <a:t> ! </a:t>
            </a:r>
            <a:r>
              <a:rPr lang="en-US" sz="5400" dirty="0">
                <a:solidFill>
                  <a:srgbClr val="FFFFFF"/>
                </a:solidFill>
                <a:effectLst/>
              </a:rPr>
              <a:t>» </a:t>
            </a:r>
            <a:r>
              <a:rPr lang="en-US" sz="2200" dirty="0" err="1">
                <a:solidFill>
                  <a:srgbClr val="FFFFFF"/>
                </a:solidFill>
                <a:effectLst/>
              </a:rPr>
              <a:t>Psaume</a:t>
            </a:r>
            <a:r>
              <a:rPr lang="en-US" sz="2200" dirty="0">
                <a:solidFill>
                  <a:srgbClr val="FFFFFF"/>
                </a:solidFill>
                <a:effectLst/>
              </a:rPr>
              <a:t> 27 : 1</a:t>
            </a:r>
          </a:p>
        </p:txBody>
      </p:sp>
    </p:spTree>
    <p:extLst>
      <p:ext uri="{BB962C8B-B14F-4D97-AF65-F5344CB8AC3E}">
        <p14:creationId xmlns:p14="http://schemas.microsoft.com/office/powerpoint/2010/main" val="987878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C9A4A7D0-E8B9-420C-9421-06B961F94CF6}"/>
              </a:ext>
            </a:extLst>
          </p:cNvPr>
          <p:cNvPicPr>
            <a:picLocks noChangeAspect="1"/>
          </p:cNvPicPr>
          <p:nvPr/>
        </p:nvPicPr>
        <p:blipFill rotWithShape="1">
          <a:blip r:embed="rId2">
            <a:extLst>
              <a:ext uri="{28A0092B-C50C-407E-A947-70E740481C1C}">
                <a14:useLocalDpi xmlns:a14="http://schemas.microsoft.com/office/drawing/2010/main" val="0"/>
              </a:ext>
            </a:extLst>
          </a:blip>
          <a:srcRect t="10243" r="2" b="5144"/>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BA7C3F7-82B5-4BAF-BFA5-0E5E6A492C3D}"/>
              </a:ext>
            </a:extLst>
          </p:cNvPr>
          <p:cNvSpPr txBox="1"/>
          <p:nvPr/>
        </p:nvSpPr>
        <p:spPr>
          <a:xfrm>
            <a:off x="4181383" y="2706624"/>
            <a:ext cx="7367489" cy="3898362"/>
          </a:xfrm>
          <a:prstGeom prst="rect">
            <a:avLst/>
          </a:prstGeom>
        </p:spPr>
        <p:txBody>
          <a:bodyPr vert="horz" lIns="91440" tIns="45720" rIns="91440" bIns="45720" rtlCol="0">
            <a:normAutofit/>
          </a:bodyPr>
          <a:lstStyle/>
          <a:p>
            <a:pPr algn="just">
              <a:lnSpc>
                <a:spcPct val="90000"/>
              </a:lnSpc>
              <a:spcAft>
                <a:spcPts val="800"/>
              </a:spcAft>
            </a:pPr>
            <a:r>
              <a:rPr lang="en-US" sz="4000" b="1" i="1" dirty="0">
                <a:solidFill>
                  <a:srgbClr val="002060"/>
                </a:solidFill>
                <a:effectLst/>
              </a:rPr>
              <a:t>« </a:t>
            </a:r>
            <a:r>
              <a:rPr lang="en-US" sz="4000" b="1" i="1" dirty="0" err="1">
                <a:solidFill>
                  <a:srgbClr val="002060"/>
                </a:solidFill>
                <a:effectLst/>
              </a:rPr>
              <a:t>Mais</a:t>
            </a:r>
            <a:r>
              <a:rPr lang="en-US" sz="4000" b="1" i="1" dirty="0">
                <a:solidFill>
                  <a:srgbClr val="002060"/>
                </a:solidFill>
                <a:effectLst/>
              </a:rPr>
              <a:t> </a:t>
            </a:r>
            <a:r>
              <a:rPr lang="en-US" sz="4000" b="1" i="1" dirty="0" err="1">
                <a:solidFill>
                  <a:srgbClr val="002060"/>
                </a:solidFill>
                <a:effectLst/>
              </a:rPr>
              <a:t>quand</a:t>
            </a:r>
            <a:r>
              <a:rPr lang="en-US" sz="4000" b="1" i="1" dirty="0">
                <a:solidFill>
                  <a:srgbClr val="002060"/>
                </a:solidFill>
                <a:effectLst/>
              </a:rPr>
              <a:t> </a:t>
            </a:r>
            <a:r>
              <a:rPr lang="en-US" sz="4000" b="1" i="1" dirty="0" err="1">
                <a:solidFill>
                  <a:srgbClr val="002060"/>
                </a:solidFill>
                <a:effectLst/>
              </a:rPr>
              <a:t>j’ai</a:t>
            </a:r>
            <a:r>
              <a:rPr lang="en-US" sz="4000" b="1" i="1" dirty="0">
                <a:solidFill>
                  <a:srgbClr val="002060"/>
                </a:solidFill>
                <a:effectLst/>
              </a:rPr>
              <a:t> </a:t>
            </a:r>
            <a:r>
              <a:rPr lang="en-US" sz="4000" b="1" i="1" dirty="0" err="1">
                <a:solidFill>
                  <a:srgbClr val="002060"/>
                </a:solidFill>
                <a:effectLst/>
              </a:rPr>
              <a:t>peur</a:t>
            </a:r>
            <a:r>
              <a:rPr lang="en-US" sz="4000" b="1" i="1" dirty="0">
                <a:solidFill>
                  <a:srgbClr val="002060"/>
                </a:solidFill>
                <a:effectLst/>
              </a:rPr>
              <a:t>, je </a:t>
            </a:r>
            <a:r>
              <a:rPr lang="en-US" sz="4000" b="1" i="1" dirty="0" err="1">
                <a:solidFill>
                  <a:srgbClr val="002060"/>
                </a:solidFill>
                <a:effectLst/>
              </a:rPr>
              <a:t>mets</a:t>
            </a:r>
            <a:r>
              <a:rPr lang="en-US" sz="4000" b="1" i="1" dirty="0">
                <a:solidFill>
                  <a:srgbClr val="002060"/>
                </a:solidFill>
                <a:effectLst/>
              </a:rPr>
              <a:t> ma </a:t>
            </a:r>
            <a:r>
              <a:rPr lang="en-US" sz="4000" b="1" i="1" dirty="0" err="1">
                <a:solidFill>
                  <a:srgbClr val="002060"/>
                </a:solidFill>
                <a:effectLst/>
              </a:rPr>
              <a:t>confiance</a:t>
            </a:r>
            <a:r>
              <a:rPr lang="en-US" sz="4000" b="1" i="1" dirty="0">
                <a:solidFill>
                  <a:srgbClr val="002060"/>
                </a:solidFill>
                <a:effectLst/>
              </a:rPr>
              <a:t> </a:t>
            </a:r>
            <a:r>
              <a:rPr lang="en-US" sz="4000" b="1" i="1" dirty="0" err="1">
                <a:solidFill>
                  <a:srgbClr val="002060"/>
                </a:solidFill>
                <a:effectLst/>
              </a:rPr>
              <a:t>en</a:t>
            </a:r>
            <a:r>
              <a:rPr lang="en-US" sz="4000" b="1" i="1" dirty="0">
                <a:solidFill>
                  <a:srgbClr val="002060"/>
                </a:solidFill>
                <a:effectLst/>
              </a:rPr>
              <a:t> </a:t>
            </a:r>
            <a:r>
              <a:rPr lang="en-US" sz="4000" b="1" i="1" dirty="0" err="1">
                <a:solidFill>
                  <a:srgbClr val="002060"/>
                </a:solidFill>
                <a:effectLst/>
              </a:rPr>
              <a:t>toi</a:t>
            </a:r>
            <a:r>
              <a:rPr lang="en-US" sz="4000" b="1" i="1" dirty="0">
                <a:solidFill>
                  <a:srgbClr val="002060"/>
                </a:solidFill>
                <a:effectLst/>
              </a:rPr>
              <a:t> ! Je </a:t>
            </a:r>
            <a:r>
              <a:rPr lang="en-US" sz="4000" b="1" i="1" dirty="0" err="1">
                <a:solidFill>
                  <a:srgbClr val="002060"/>
                </a:solidFill>
                <a:effectLst/>
              </a:rPr>
              <a:t>loue</a:t>
            </a:r>
            <a:r>
              <a:rPr lang="en-US" sz="4000" b="1" i="1" dirty="0">
                <a:solidFill>
                  <a:srgbClr val="002060"/>
                </a:solidFill>
                <a:effectLst/>
              </a:rPr>
              <a:t> Dieu pour la parole </a:t>
            </a:r>
            <a:r>
              <a:rPr lang="en-US" sz="4000" b="1" i="1" dirty="0" err="1">
                <a:solidFill>
                  <a:srgbClr val="002060"/>
                </a:solidFill>
                <a:effectLst/>
              </a:rPr>
              <a:t>qu’il</a:t>
            </a:r>
            <a:r>
              <a:rPr lang="en-US" sz="4000" b="1" i="1" dirty="0">
                <a:solidFill>
                  <a:srgbClr val="002060"/>
                </a:solidFill>
                <a:effectLst/>
              </a:rPr>
              <a:t> a </a:t>
            </a:r>
            <a:r>
              <a:rPr lang="en-US" sz="4000" b="1" i="1" dirty="0" err="1">
                <a:solidFill>
                  <a:srgbClr val="002060"/>
                </a:solidFill>
                <a:effectLst/>
              </a:rPr>
              <a:t>dite</a:t>
            </a:r>
            <a:r>
              <a:rPr lang="en-US" sz="4000" b="1" i="1" dirty="0">
                <a:solidFill>
                  <a:srgbClr val="002060"/>
                </a:solidFill>
                <a:effectLst/>
              </a:rPr>
              <a:t>, je </a:t>
            </a:r>
            <a:r>
              <a:rPr lang="en-US" sz="4000" b="1" i="1" dirty="0" err="1">
                <a:solidFill>
                  <a:srgbClr val="002060"/>
                </a:solidFill>
                <a:effectLst/>
              </a:rPr>
              <a:t>lui</a:t>
            </a:r>
            <a:r>
              <a:rPr lang="en-US" sz="4000" b="1" i="1" dirty="0">
                <a:solidFill>
                  <a:srgbClr val="002060"/>
                </a:solidFill>
                <a:effectLst/>
              </a:rPr>
              <a:t> </a:t>
            </a:r>
            <a:r>
              <a:rPr lang="en-US" sz="4000" b="1" i="1" dirty="0" err="1">
                <a:solidFill>
                  <a:srgbClr val="002060"/>
                </a:solidFill>
                <a:effectLst/>
              </a:rPr>
              <a:t>fais</a:t>
            </a:r>
            <a:r>
              <a:rPr lang="en-US" sz="4000" b="1" i="1" dirty="0">
                <a:solidFill>
                  <a:srgbClr val="002060"/>
                </a:solidFill>
                <a:effectLst/>
              </a:rPr>
              <a:t> </a:t>
            </a:r>
            <a:r>
              <a:rPr lang="en-US" sz="4000" b="1" i="1" dirty="0" err="1">
                <a:solidFill>
                  <a:srgbClr val="002060"/>
                </a:solidFill>
                <a:effectLst/>
              </a:rPr>
              <a:t>confiance</a:t>
            </a:r>
            <a:r>
              <a:rPr lang="en-US" sz="4000" b="1" i="1" dirty="0">
                <a:solidFill>
                  <a:srgbClr val="002060"/>
                </a:solidFill>
                <a:effectLst/>
              </a:rPr>
              <a:t>, je </a:t>
            </a:r>
            <a:r>
              <a:rPr lang="en-US" sz="4000" b="1" i="1" dirty="0" err="1">
                <a:solidFill>
                  <a:srgbClr val="002060"/>
                </a:solidFill>
                <a:effectLst/>
              </a:rPr>
              <a:t>n’ai</a:t>
            </a:r>
            <a:r>
              <a:rPr lang="en-US" sz="4000" b="1" i="1" dirty="0">
                <a:solidFill>
                  <a:srgbClr val="002060"/>
                </a:solidFill>
                <a:effectLst/>
              </a:rPr>
              <a:t> plus </a:t>
            </a:r>
            <a:r>
              <a:rPr lang="en-US" sz="4000" b="1" i="1" dirty="0" err="1">
                <a:solidFill>
                  <a:srgbClr val="002060"/>
                </a:solidFill>
                <a:effectLst/>
              </a:rPr>
              <a:t>peur</a:t>
            </a:r>
            <a:r>
              <a:rPr lang="en-US" sz="4000" b="1" i="1" dirty="0">
                <a:solidFill>
                  <a:srgbClr val="002060"/>
                </a:solidFill>
                <a:effectLst/>
              </a:rPr>
              <a:t>. </a:t>
            </a:r>
            <a:r>
              <a:rPr lang="en-US" sz="4000" b="1" i="1" dirty="0" err="1">
                <a:solidFill>
                  <a:srgbClr val="002060"/>
                </a:solidFill>
                <a:effectLst/>
              </a:rPr>
              <a:t>Quel</a:t>
            </a:r>
            <a:r>
              <a:rPr lang="en-US" sz="4000" b="1" i="1" dirty="0">
                <a:solidFill>
                  <a:srgbClr val="002060"/>
                </a:solidFill>
                <a:effectLst/>
              </a:rPr>
              <a:t> mal </a:t>
            </a:r>
            <a:r>
              <a:rPr lang="en-US" sz="4000" b="1" i="1" dirty="0" err="1">
                <a:solidFill>
                  <a:srgbClr val="002060"/>
                </a:solidFill>
                <a:effectLst/>
              </a:rPr>
              <a:t>pourrait</a:t>
            </a:r>
            <a:r>
              <a:rPr lang="en-US" sz="4000" b="1" i="1" dirty="0">
                <a:solidFill>
                  <a:srgbClr val="002060"/>
                </a:solidFill>
                <a:effectLst/>
              </a:rPr>
              <a:t> me faire un simple </a:t>
            </a:r>
            <a:r>
              <a:rPr lang="en-US" sz="4000" b="1" i="1" dirty="0" err="1">
                <a:solidFill>
                  <a:srgbClr val="002060"/>
                </a:solidFill>
                <a:effectLst/>
              </a:rPr>
              <a:t>mortel</a:t>
            </a:r>
            <a:r>
              <a:rPr lang="en-US" sz="4000" b="1" i="1" dirty="0">
                <a:solidFill>
                  <a:srgbClr val="002060"/>
                </a:solidFill>
                <a:effectLst/>
              </a:rPr>
              <a:t> ? » </a:t>
            </a:r>
            <a:r>
              <a:rPr lang="en-US" sz="2200" dirty="0" err="1">
                <a:effectLst/>
              </a:rPr>
              <a:t>Psaume</a:t>
            </a:r>
            <a:r>
              <a:rPr lang="en-US" sz="2200" dirty="0">
                <a:effectLst/>
              </a:rPr>
              <a:t> 56 : 4,5</a:t>
            </a:r>
          </a:p>
        </p:txBody>
      </p:sp>
    </p:spTree>
    <p:extLst>
      <p:ext uri="{BB962C8B-B14F-4D97-AF65-F5344CB8AC3E}">
        <p14:creationId xmlns:p14="http://schemas.microsoft.com/office/powerpoint/2010/main" val="331605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99C248B-47D3-41DF-A1DC-8B38652A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3787" y="458856"/>
            <a:ext cx="7778213" cy="5907457"/>
          </a:xfrm>
          <a:custGeom>
            <a:avLst/>
            <a:gdLst>
              <a:gd name="connsiteX0" fmla="*/ 3727582 w 7778213"/>
              <a:gd name="connsiteY0" fmla="*/ 0 h 5905781"/>
              <a:gd name="connsiteX1" fmla="*/ 7778213 w 7778213"/>
              <a:gd name="connsiteY1" fmla="*/ 0 h 5905781"/>
              <a:gd name="connsiteX2" fmla="*/ 7778213 w 7778213"/>
              <a:gd name="connsiteY2" fmla="*/ 5905761 h 5905781"/>
              <a:gd name="connsiteX3" fmla="*/ 7485321 w 7778213"/>
              <a:gd name="connsiteY3" fmla="*/ 5905761 h 5905781"/>
              <a:gd name="connsiteX4" fmla="*/ 7485321 w 7778213"/>
              <a:gd name="connsiteY4" fmla="*/ 5905762 h 5905781"/>
              <a:gd name="connsiteX5" fmla="*/ 4228895 w 7778213"/>
              <a:gd name="connsiteY5" fmla="*/ 5905762 h 5905781"/>
              <a:gd name="connsiteX6" fmla="*/ 4228895 w 7778213"/>
              <a:gd name="connsiteY6" fmla="*/ 5905780 h 5905781"/>
              <a:gd name="connsiteX7" fmla="*/ 3936003 w 7778213"/>
              <a:gd name="connsiteY7" fmla="*/ 5905780 h 5905781"/>
              <a:gd name="connsiteX8" fmla="*/ 3936003 w 7778213"/>
              <a:gd name="connsiteY8" fmla="*/ 5905781 h 5905781"/>
              <a:gd name="connsiteX9" fmla="*/ 0 w 7778213"/>
              <a:gd name="connsiteY9" fmla="*/ 5905781 h 5905781"/>
              <a:gd name="connsiteX10" fmla="*/ 2796838 w 7778213"/>
              <a:gd name="connsiteY10" fmla="*/ 20 h 5905781"/>
              <a:gd name="connsiteX11" fmla="*/ 3089730 w 7778213"/>
              <a:gd name="connsiteY11" fmla="*/ 20 h 5905781"/>
              <a:gd name="connsiteX12" fmla="*/ 3089730 w 7778213"/>
              <a:gd name="connsiteY12" fmla="*/ 19 h 5905781"/>
              <a:gd name="connsiteX13" fmla="*/ 3434690 w 7778213"/>
              <a:gd name="connsiteY13" fmla="*/ 19 h 5905781"/>
              <a:gd name="connsiteX14" fmla="*/ 3434690 w 7778213"/>
              <a:gd name="connsiteY14" fmla="*/ 1 h 5905781"/>
              <a:gd name="connsiteX15" fmla="*/ 3727582 w 7778213"/>
              <a:gd name="connsiteY15" fmla="*/ 1 h 590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8213" h="5905781">
                <a:moveTo>
                  <a:pt x="3727582" y="0"/>
                </a:moveTo>
                <a:lnTo>
                  <a:pt x="7778213" y="0"/>
                </a:lnTo>
                <a:lnTo>
                  <a:pt x="7778213" y="5905761"/>
                </a:lnTo>
                <a:lnTo>
                  <a:pt x="7485321" y="5905761"/>
                </a:lnTo>
                <a:lnTo>
                  <a:pt x="7485321" y="5905762"/>
                </a:lnTo>
                <a:lnTo>
                  <a:pt x="4228895" y="5905762"/>
                </a:lnTo>
                <a:lnTo>
                  <a:pt x="4228895" y="5905780"/>
                </a:lnTo>
                <a:lnTo>
                  <a:pt x="3936003" y="5905780"/>
                </a:lnTo>
                <a:lnTo>
                  <a:pt x="3936003" y="5905781"/>
                </a:lnTo>
                <a:lnTo>
                  <a:pt x="0" y="5905781"/>
                </a:lnTo>
                <a:lnTo>
                  <a:pt x="2796838" y="20"/>
                </a:lnTo>
                <a:lnTo>
                  <a:pt x="3089730" y="20"/>
                </a:lnTo>
                <a:lnTo>
                  <a:pt x="3089730" y="19"/>
                </a:lnTo>
                <a:lnTo>
                  <a:pt x="3434690" y="19"/>
                </a:lnTo>
                <a:lnTo>
                  <a:pt x="3434690" y="1"/>
                </a:lnTo>
                <a:lnTo>
                  <a:pt x="3727582"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F0924E5-8F0D-47CB-B59E-155AFCF8C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8858"/>
            <a:ext cx="6769978"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3" name="ZoneTexte 2">
            <a:extLst>
              <a:ext uri="{FF2B5EF4-FFF2-40B4-BE49-F238E27FC236}">
                <a16:creationId xmlns:a16="http://schemas.microsoft.com/office/drawing/2014/main" id="{FAD4AB74-8B33-4BA4-8C09-F1C7271E947D}"/>
              </a:ext>
            </a:extLst>
          </p:cNvPr>
          <p:cNvSpPr txBox="1"/>
          <p:nvPr/>
        </p:nvSpPr>
        <p:spPr>
          <a:xfrm>
            <a:off x="364585" y="1368293"/>
            <a:ext cx="4049202" cy="4535481"/>
          </a:xfrm>
          <a:prstGeom prst="rect">
            <a:avLst/>
          </a:prstGeom>
        </p:spPr>
        <p:txBody>
          <a:bodyPr vert="horz" lIns="91440" tIns="45720" rIns="91440" bIns="45720" rtlCol="0" anchor="t">
            <a:normAutofit/>
          </a:bodyPr>
          <a:lstStyle/>
          <a:p>
            <a:pPr algn="just">
              <a:lnSpc>
                <a:spcPct val="90000"/>
              </a:lnSpc>
              <a:spcAft>
                <a:spcPts val="800"/>
              </a:spcAft>
            </a:pPr>
            <a:r>
              <a:rPr lang="en-US" sz="3200" b="1" i="1" dirty="0">
                <a:solidFill>
                  <a:schemeClr val="accent4">
                    <a:lumMod val="60000"/>
                    <a:lumOff val="40000"/>
                  </a:schemeClr>
                </a:solidFill>
                <a:effectLst/>
              </a:rPr>
              <a:t>« </a:t>
            </a:r>
            <a:r>
              <a:rPr lang="en-US" sz="3200" b="1" i="1" dirty="0" err="1">
                <a:solidFill>
                  <a:schemeClr val="accent4">
                    <a:lumMod val="60000"/>
                    <a:lumOff val="40000"/>
                  </a:schemeClr>
                </a:solidFill>
                <a:effectLst/>
              </a:rPr>
              <a:t>C’est</a:t>
            </a:r>
            <a:r>
              <a:rPr lang="en-US" sz="3200" b="1" i="1" dirty="0">
                <a:solidFill>
                  <a:schemeClr val="accent4">
                    <a:lumMod val="60000"/>
                    <a:lumOff val="40000"/>
                  </a:schemeClr>
                </a:solidFill>
                <a:effectLst/>
              </a:rPr>
              <a:t> la </a:t>
            </a:r>
            <a:r>
              <a:rPr lang="en-US" sz="3200" b="1" i="1" dirty="0" err="1">
                <a:solidFill>
                  <a:schemeClr val="accent4">
                    <a:lumMod val="60000"/>
                    <a:lumOff val="40000"/>
                  </a:schemeClr>
                </a:solidFill>
                <a:effectLst/>
              </a:rPr>
              <a:t>paix</a:t>
            </a:r>
            <a:r>
              <a:rPr lang="en-US" sz="3200" b="1" i="1" dirty="0">
                <a:solidFill>
                  <a:schemeClr val="accent4">
                    <a:lumMod val="60000"/>
                    <a:lumOff val="40000"/>
                  </a:schemeClr>
                </a:solidFill>
                <a:effectLst/>
              </a:rPr>
              <a:t> que je </a:t>
            </a:r>
            <a:r>
              <a:rPr lang="en-US" sz="3200" b="1" i="1" dirty="0" err="1">
                <a:solidFill>
                  <a:schemeClr val="accent4">
                    <a:lumMod val="60000"/>
                    <a:lumOff val="40000"/>
                  </a:schemeClr>
                </a:solidFill>
                <a:effectLst/>
              </a:rPr>
              <a:t>vous</a:t>
            </a:r>
            <a:r>
              <a:rPr lang="en-US" sz="3200" b="1" i="1" dirty="0">
                <a:solidFill>
                  <a:schemeClr val="accent4">
                    <a:lumMod val="60000"/>
                    <a:lumOff val="40000"/>
                  </a:schemeClr>
                </a:solidFill>
                <a:effectLst/>
              </a:rPr>
              <a:t> laisse, </a:t>
            </a:r>
            <a:r>
              <a:rPr lang="en-US" sz="3200" b="1" i="1" dirty="0" err="1">
                <a:solidFill>
                  <a:schemeClr val="accent4">
                    <a:lumMod val="60000"/>
                    <a:lumOff val="40000"/>
                  </a:schemeClr>
                </a:solidFill>
                <a:effectLst/>
              </a:rPr>
              <a:t>c’est</a:t>
            </a:r>
            <a:r>
              <a:rPr lang="en-US" sz="3200" b="1" i="1" dirty="0">
                <a:solidFill>
                  <a:schemeClr val="accent4">
                    <a:lumMod val="60000"/>
                    <a:lumOff val="40000"/>
                  </a:schemeClr>
                </a:solidFill>
                <a:effectLst/>
              </a:rPr>
              <a:t> ma </a:t>
            </a:r>
            <a:r>
              <a:rPr lang="en-US" sz="3200" b="1" i="1" dirty="0" err="1">
                <a:solidFill>
                  <a:schemeClr val="accent4">
                    <a:lumMod val="60000"/>
                    <a:lumOff val="40000"/>
                  </a:schemeClr>
                </a:solidFill>
                <a:effectLst/>
              </a:rPr>
              <a:t>paix</a:t>
            </a:r>
            <a:r>
              <a:rPr lang="en-US" sz="3200" b="1" i="1" dirty="0">
                <a:solidFill>
                  <a:schemeClr val="accent4">
                    <a:lumMod val="60000"/>
                    <a:lumOff val="40000"/>
                  </a:schemeClr>
                </a:solidFill>
                <a:effectLst/>
              </a:rPr>
              <a:t> que je </a:t>
            </a:r>
            <a:r>
              <a:rPr lang="en-US" sz="3200" b="1" i="1" dirty="0" err="1">
                <a:solidFill>
                  <a:schemeClr val="accent4">
                    <a:lumMod val="60000"/>
                    <a:lumOff val="40000"/>
                  </a:schemeClr>
                </a:solidFill>
                <a:effectLst/>
              </a:rPr>
              <a:t>vous</a:t>
            </a:r>
            <a:r>
              <a:rPr lang="en-US" sz="3200" b="1" i="1" dirty="0">
                <a:solidFill>
                  <a:schemeClr val="accent4">
                    <a:lumMod val="60000"/>
                    <a:lumOff val="40000"/>
                  </a:schemeClr>
                </a:solidFill>
                <a:effectLst/>
              </a:rPr>
              <a:t> </a:t>
            </a:r>
            <a:r>
              <a:rPr lang="en-US" sz="3200" b="1" i="1" dirty="0" err="1">
                <a:solidFill>
                  <a:schemeClr val="accent4">
                    <a:lumMod val="60000"/>
                    <a:lumOff val="40000"/>
                  </a:schemeClr>
                </a:solidFill>
                <a:effectLst/>
              </a:rPr>
              <a:t>donne</a:t>
            </a:r>
            <a:r>
              <a:rPr lang="en-US" sz="3200" b="1" i="1" dirty="0">
                <a:solidFill>
                  <a:schemeClr val="accent4">
                    <a:lumMod val="60000"/>
                    <a:lumOff val="40000"/>
                  </a:schemeClr>
                </a:solidFill>
                <a:effectLst/>
              </a:rPr>
              <a:t>. Je ne </a:t>
            </a:r>
            <a:r>
              <a:rPr lang="en-US" sz="3200" b="1" i="1" dirty="0" err="1">
                <a:solidFill>
                  <a:schemeClr val="accent4">
                    <a:lumMod val="60000"/>
                    <a:lumOff val="40000"/>
                  </a:schemeClr>
                </a:solidFill>
                <a:effectLst/>
              </a:rPr>
              <a:t>vous</a:t>
            </a:r>
            <a:r>
              <a:rPr lang="en-US" sz="3200" b="1" i="1" dirty="0">
                <a:solidFill>
                  <a:schemeClr val="accent4">
                    <a:lumMod val="60000"/>
                    <a:lumOff val="40000"/>
                  </a:schemeClr>
                </a:solidFill>
                <a:effectLst/>
              </a:rPr>
              <a:t> la </a:t>
            </a:r>
            <a:r>
              <a:rPr lang="en-US" sz="3200" b="1" i="1" dirty="0" err="1">
                <a:solidFill>
                  <a:schemeClr val="accent4">
                    <a:lumMod val="60000"/>
                    <a:lumOff val="40000"/>
                  </a:schemeClr>
                </a:solidFill>
                <a:effectLst/>
              </a:rPr>
              <a:t>donne</a:t>
            </a:r>
            <a:r>
              <a:rPr lang="en-US" sz="3200" b="1" i="1" dirty="0">
                <a:solidFill>
                  <a:schemeClr val="accent4">
                    <a:lumMod val="60000"/>
                    <a:lumOff val="40000"/>
                  </a:schemeClr>
                </a:solidFill>
                <a:effectLst/>
              </a:rPr>
              <a:t> pas à la manière du monde. Ne </a:t>
            </a:r>
            <a:r>
              <a:rPr lang="en-US" sz="3200" b="1" i="1" dirty="0" err="1">
                <a:solidFill>
                  <a:schemeClr val="accent4">
                    <a:lumMod val="60000"/>
                    <a:lumOff val="40000"/>
                  </a:schemeClr>
                </a:solidFill>
                <a:effectLst/>
              </a:rPr>
              <a:t>soyez</a:t>
            </a:r>
            <a:r>
              <a:rPr lang="en-US" sz="3200" b="1" i="1" dirty="0">
                <a:solidFill>
                  <a:schemeClr val="accent4">
                    <a:lumMod val="60000"/>
                    <a:lumOff val="40000"/>
                  </a:schemeClr>
                </a:solidFill>
                <a:effectLst/>
              </a:rPr>
              <a:t> pas </a:t>
            </a:r>
            <a:r>
              <a:rPr lang="en-US" sz="3200" b="1" i="1" dirty="0" err="1">
                <a:solidFill>
                  <a:schemeClr val="accent4">
                    <a:lumMod val="60000"/>
                    <a:lumOff val="40000"/>
                  </a:schemeClr>
                </a:solidFill>
                <a:effectLst/>
              </a:rPr>
              <a:t>troublés</a:t>
            </a:r>
            <a:r>
              <a:rPr lang="en-US" sz="3200" b="1" i="1" dirty="0">
                <a:solidFill>
                  <a:schemeClr val="accent4">
                    <a:lumMod val="60000"/>
                    <a:lumOff val="40000"/>
                  </a:schemeClr>
                </a:solidFill>
                <a:effectLst/>
              </a:rPr>
              <a:t>, ne </a:t>
            </a:r>
            <a:r>
              <a:rPr lang="en-US" sz="3200" b="1" i="1" dirty="0" err="1">
                <a:solidFill>
                  <a:schemeClr val="accent4">
                    <a:lumMod val="60000"/>
                    <a:lumOff val="40000"/>
                  </a:schemeClr>
                </a:solidFill>
                <a:effectLst/>
              </a:rPr>
              <a:t>soyez</a:t>
            </a:r>
            <a:r>
              <a:rPr lang="en-US" sz="3200" b="1" i="1" dirty="0">
                <a:solidFill>
                  <a:schemeClr val="accent4">
                    <a:lumMod val="60000"/>
                    <a:lumOff val="40000"/>
                  </a:schemeClr>
                </a:solidFill>
                <a:effectLst/>
              </a:rPr>
              <a:t> pas </a:t>
            </a:r>
            <a:r>
              <a:rPr lang="en-US" sz="3200" b="1" i="1" dirty="0" err="1">
                <a:solidFill>
                  <a:schemeClr val="accent4">
                    <a:lumMod val="60000"/>
                    <a:lumOff val="40000"/>
                  </a:schemeClr>
                </a:solidFill>
                <a:effectLst/>
              </a:rPr>
              <a:t>effrayés</a:t>
            </a:r>
            <a:r>
              <a:rPr lang="en-US" sz="3200" b="1" i="1" dirty="0">
                <a:solidFill>
                  <a:schemeClr val="accent4">
                    <a:lumMod val="60000"/>
                    <a:lumOff val="40000"/>
                  </a:schemeClr>
                </a:solidFill>
                <a:effectLst/>
              </a:rPr>
              <a:t>. » </a:t>
            </a:r>
            <a:r>
              <a:rPr lang="en-US" sz="2000" dirty="0">
                <a:solidFill>
                  <a:schemeClr val="accent4">
                    <a:lumMod val="60000"/>
                    <a:lumOff val="40000"/>
                  </a:schemeClr>
                </a:solidFill>
                <a:effectLst/>
              </a:rPr>
              <a:t>Jean 14 : 27</a:t>
            </a:r>
          </a:p>
        </p:txBody>
      </p:sp>
      <p:pic>
        <p:nvPicPr>
          <p:cNvPr id="5" name="Image 4">
            <a:extLst>
              <a:ext uri="{FF2B5EF4-FFF2-40B4-BE49-F238E27FC236}">
                <a16:creationId xmlns:a16="http://schemas.microsoft.com/office/drawing/2014/main" id="{824FADCD-89CF-42E2-99D7-F0DB5DA1B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781" y="1700268"/>
            <a:ext cx="4554746" cy="3871533"/>
          </a:xfrm>
          <a:prstGeom prst="rect">
            <a:avLst/>
          </a:prstGeom>
        </p:spPr>
      </p:pic>
    </p:spTree>
    <p:extLst>
      <p:ext uri="{BB962C8B-B14F-4D97-AF65-F5344CB8AC3E}">
        <p14:creationId xmlns:p14="http://schemas.microsoft.com/office/powerpoint/2010/main" val="116633225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0" name="Freeform: Shape 39">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1FE35804-F5BA-44AD-8F86-18C9FE196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178" y="671951"/>
            <a:ext cx="5816637" cy="3359108"/>
          </a:xfrm>
          <a:prstGeom prst="rect">
            <a:avLst/>
          </a:prstGeom>
        </p:spPr>
      </p:pic>
      <p:sp>
        <p:nvSpPr>
          <p:cNvPr id="3" name="ZoneTexte 2">
            <a:extLst>
              <a:ext uri="{FF2B5EF4-FFF2-40B4-BE49-F238E27FC236}">
                <a16:creationId xmlns:a16="http://schemas.microsoft.com/office/drawing/2014/main" id="{B0724DCE-C184-4577-8419-2B5A2F3C3493}"/>
              </a:ext>
            </a:extLst>
          </p:cNvPr>
          <p:cNvSpPr txBox="1"/>
          <p:nvPr/>
        </p:nvSpPr>
        <p:spPr>
          <a:xfrm>
            <a:off x="682099" y="4767660"/>
            <a:ext cx="10718222" cy="1770300"/>
          </a:xfrm>
          <a:prstGeom prst="rect">
            <a:avLst/>
          </a:prstGeom>
        </p:spPr>
        <p:txBody>
          <a:bodyPr vert="horz" lIns="91440" tIns="45720" rIns="91440" bIns="45720" rtlCol="0" anchor="ctr">
            <a:normAutofit/>
          </a:bodyPr>
          <a:lstStyle/>
          <a:p>
            <a:pPr algn="just">
              <a:lnSpc>
                <a:spcPct val="90000"/>
              </a:lnSpc>
              <a:spcAft>
                <a:spcPts val="600"/>
              </a:spcAft>
            </a:pPr>
            <a:r>
              <a:rPr lang="en-US" sz="2800" b="1" i="1" dirty="0">
                <a:effectLst/>
              </a:rPr>
              <a:t>« Ne </a:t>
            </a:r>
            <a:r>
              <a:rPr lang="en-US" sz="2800" b="1" i="1" dirty="0" err="1">
                <a:effectLst/>
              </a:rPr>
              <a:t>vous</a:t>
            </a:r>
            <a:r>
              <a:rPr lang="en-US" sz="2800" b="1" i="1" dirty="0">
                <a:effectLst/>
              </a:rPr>
              <a:t> </a:t>
            </a:r>
            <a:r>
              <a:rPr lang="en-US" sz="2800" b="1" i="1" dirty="0" err="1">
                <a:effectLst/>
              </a:rPr>
              <a:t>inquiétez</a:t>
            </a:r>
            <a:r>
              <a:rPr lang="en-US" sz="2800" b="1" i="1" dirty="0">
                <a:effectLst/>
              </a:rPr>
              <a:t> de </a:t>
            </a:r>
            <a:r>
              <a:rPr lang="en-US" sz="2800" b="1" i="1" dirty="0" err="1">
                <a:effectLst/>
              </a:rPr>
              <a:t>rien</a:t>
            </a:r>
            <a:r>
              <a:rPr lang="en-US" sz="2800" b="1" i="1" dirty="0">
                <a:effectLst/>
              </a:rPr>
              <a:t>, </a:t>
            </a:r>
            <a:r>
              <a:rPr lang="en-US" sz="2800" b="1" i="1" dirty="0" err="1">
                <a:effectLst/>
              </a:rPr>
              <a:t>mais</a:t>
            </a:r>
            <a:r>
              <a:rPr lang="en-US" sz="2800" b="1" i="1" dirty="0">
                <a:effectLst/>
              </a:rPr>
              <a:t> </a:t>
            </a:r>
            <a:r>
              <a:rPr lang="en-US" sz="2800" b="1" i="1" dirty="0" err="1">
                <a:effectLst/>
              </a:rPr>
              <a:t>en</a:t>
            </a:r>
            <a:r>
              <a:rPr lang="en-US" sz="2800" b="1" i="1" dirty="0">
                <a:effectLst/>
              </a:rPr>
              <a:t> </a:t>
            </a:r>
            <a:r>
              <a:rPr lang="en-US" sz="2800" b="1" i="1" dirty="0" err="1">
                <a:effectLst/>
              </a:rPr>
              <a:t>toute</a:t>
            </a:r>
            <a:r>
              <a:rPr lang="en-US" sz="2800" b="1" i="1" dirty="0">
                <a:effectLst/>
              </a:rPr>
              <a:t> </a:t>
            </a:r>
            <a:r>
              <a:rPr lang="en-US" sz="2800" b="1" i="1" dirty="0" err="1">
                <a:effectLst/>
              </a:rPr>
              <a:t>circonstance</a:t>
            </a:r>
            <a:r>
              <a:rPr lang="en-US" sz="2800" b="1" i="1" dirty="0">
                <a:effectLst/>
              </a:rPr>
              <a:t> </a:t>
            </a:r>
            <a:r>
              <a:rPr lang="en-US" sz="2800" b="1" i="1" dirty="0" err="1">
                <a:effectLst/>
              </a:rPr>
              <a:t>demandez</a:t>
            </a:r>
            <a:r>
              <a:rPr lang="en-US" sz="2800" b="1" i="1" dirty="0">
                <a:effectLst/>
              </a:rPr>
              <a:t> à Dieu dans la </a:t>
            </a:r>
            <a:r>
              <a:rPr lang="en-US" sz="2800" b="1" i="1" dirty="0" err="1">
                <a:effectLst/>
              </a:rPr>
              <a:t>prière</a:t>
            </a:r>
            <a:r>
              <a:rPr lang="en-US" sz="2800" b="1" i="1" dirty="0">
                <a:effectLst/>
              </a:rPr>
              <a:t> </a:t>
            </a:r>
            <a:r>
              <a:rPr lang="en-US" sz="2800" b="1" i="1" dirty="0" err="1">
                <a:effectLst/>
              </a:rPr>
              <a:t>ce</a:t>
            </a:r>
            <a:r>
              <a:rPr lang="en-US" sz="2800" b="1" i="1" dirty="0">
                <a:effectLst/>
              </a:rPr>
              <a:t> </a:t>
            </a:r>
            <a:r>
              <a:rPr lang="en-US" sz="2800" b="1" i="1" dirty="0" err="1">
                <a:effectLst/>
              </a:rPr>
              <a:t>dont</a:t>
            </a:r>
            <a:r>
              <a:rPr lang="en-US" sz="2800" b="1" i="1" dirty="0">
                <a:effectLst/>
              </a:rPr>
              <a:t> </a:t>
            </a:r>
            <a:r>
              <a:rPr lang="en-US" sz="2800" b="1" i="1" dirty="0" err="1">
                <a:effectLst/>
              </a:rPr>
              <a:t>vous</a:t>
            </a:r>
            <a:r>
              <a:rPr lang="en-US" sz="2800" b="1" i="1" dirty="0">
                <a:effectLst/>
              </a:rPr>
              <a:t> </a:t>
            </a:r>
            <a:r>
              <a:rPr lang="en-US" sz="2800" b="1" i="1" dirty="0" err="1">
                <a:effectLst/>
              </a:rPr>
              <a:t>avez</a:t>
            </a:r>
            <a:r>
              <a:rPr lang="en-US" sz="2800" b="1" i="1" dirty="0">
                <a:effectLst/>
              </a:rPr>
              <a:t> </a:t>
            </a:r>
            <a:r>
              <a:rPr lang="en-US" sz="2800" b="1" i="1" dirty="0" err="1">
                <a:effectLst/>
              </a:rPr>
              <a:t>besoin</a:t>
            </a:r>
            <a:r>
              <a:rPr lang="en-US" sz="2800" b="1" i="1" dirty="0">
                <a:effectLst/>
              </a:rPr>
              <a:t>, et </a:t>
            </a:r>
            <a:r>
              <a:rPr lang="en-US" sz="2800" b="1" i="1" dirty="0" err="1">
                <a:effectLst/>
              </a:rPr>
              <a:t>faites</a:t>
            </a:r>
            <a:r>
              <a:rPr lang="en-US" sz="2800" b="1" i="1" dirty="0">
                <a:effectLst/>
              </a:rPr>
              <a:t>-le avec un </a:t>
            </a:r>
            <a:r>
              <a:rPr lang="en-US" sz="2800" b="1" i="1" dirty="0" err="1">
                <a:effectLst/>
              </a:rPr>
              <a:t>cœur</a:t>
            </a:r>
            <a:r>
              <a:rPr lang="en-US" sz="2800" b="1" i="1" dirty="0">
                <a:effectLst/>
              </a:rPr>
              <a:t> </a:t>
            </a:r>
            <a:r>
              <a:rPr lang="en-US" sz="2800" b="1" i="1" dirty="0" err="1">
                <a:effectLst/>
              </a:rPr>
              <a:t>reconnaissant</a:t>
            </a:r>
            <a:r>
              <a:rPr lang="en-US" sz="2800" b="1" i="1" dirty="0">
                <a:effectLst/>
              </a:rPr>
              <a:t>. Et la </a:t>
            </a:r>
            <a:r>
              <a:rPr lang="en-US" sz="2800" b="1" i="1" dirty="0" err="1">
                <a:effectLst/>
              </a:rPr>
              <a:t>paix</a:t>
            </a:r>
            <a:r>
              <a:rPr lang="en-US" sz="2800" b="1" i="1" dirty="0">
                <a:effectLst/>
              </a:rPr>
              <a:t> de Dieu, qui </a:t>
            </a:r>
            <a:r>
              <a:rPr lang="en-US" sz="2800" b="1" i="1" dirty="0" err="1">
                <a:effectLst/>
              </a:rPr>
              <a:t>dépasse</a:t>
            </a:r>
            <a:r>
              <a:rPr lang="en-US" sz="2800" b="1" i="1" dirty="0">
                <a:effectLst/>
              </a:rPr>
              <a:t> </a:t>
            </a:r>
            <a:r>
              <a:rPr lang="en-US" sz="2800" b="1" i="1" dirty="0" err="1">
                <a:effectLst/>
              </a:rPr>
              <a:t>toute</a:t>
            </a:r>
            <a:r>
              <a:rPr lang="en-US" sz="2800" b="1" i="1" dirty="0">
                <a:effectLst/>
              </a:rPr>
              <a:t> intelligence, </a:t>
            </a:r>
            <a:r>
              <a:rPr lang="en-US" sz="2800" b="1" i="1" dirty="0" err="1">
                <a:effectLst/>
              </a:rPr>
              <a:t>gardera</a:t>
            </a:r>
            <a:r>
              <a:rPr lang="en-US" sz="2800" b="1" i="1" dirty="0">
                <a:effectLst/>
              </a:rPr>
              <a:t> </a:t>
            </a:r>
            <a:r>
              <a:rPr lang="en-US" sz="2800" b="1" i="1" dirty="0" err="1">
                <a:effectLst/>
              </a:rPr>
              <a:t>vos</a:t>
            </a:r>
            <a:r>
              <a:rPr lang="en-US" sz="2800" b="1" i="1" dirty="0">
                <a:effectLst/>
              </a:rPr>
              <a:t> </a:t>
            </a:r>
            <a:r>
              <a:rPr lang="en-US" sz="2800" b="1" i="1" dirty="0" err="1">
                <a:effectLst/>
              </a:rPr>
              <a:t>cœurs</a:t>
            </a:r>
            <a:r>
              <a:rPr lang="en-US" sz="2800" b="1" i="1" dirty="0">
                <a:effectLst/>
              </a:rPr>
              <a:t> et </a:t>
            </a:r>
            <a:r>
              <a:rPr lang="en-US" sz="2800" b="1" i="1" dirty="0" err="1">
                <a:effectLst/>
              </a:rPr>
              <a:t>vos</a:t>
            </a:r>
            <a:r>
              <a:rPr lang="en-US" sz="2800" b="1" i="1" dirty="0">
                <a:effectLst/>
              </a:rPr>
              <a:t> pensées unis avec </a:t>
            </a:r>
            <a:r>
              <a:rPr lang="en-US" sz="2800" b="1" i="1" dirty="0" err="1">
                <a:effectLst/>
              </a:rPr>
              <a:t>Jésus</a:t>
            </a:r>
            <a:r>
              <a:rPr lang="en-US" sz="2800" b="1" i="1" dirty="0">
                <a:effectLst/>
              </a:rPr>
              <a:t> Christ. </a:t>
            </a:r>
            <a:r>
              <a:rPr lang="en-US" b="1" i="1" dirty="0">
                <a:effectLst/>
              </a:rPr>
              <a:t>» </a:t>
            </a:r>
            <a:r>
              <a:rPr lang="en-US" dirty="0">
                <a:effectLst/>
              </a:rPr>
              <a:t>Phil 4 : 6,7</a:t>
            </a:r>
            <a:endParaRPr lang="en-US" dirty="0"/>
          </a:p>
        </p:txBody>
      </p:sp>
    </p:spTree>
    <p:extLst>
      <p:ext uri="{BB962C8B-B14F-4D97-AF65-F5344CB8AC3E}">
        <p14:creationId xmlns:p14="http://schemas.microsoft.com/office/powerpoint/2010/main" val="16325142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texte&#10;&#10;Description générée automatiquement">
            <a:extLst>
              <a:ext uri="{FF2B5EF4-FFF2-40B4-BE49-F238E27FC236}">
                <a16:creationId xmlns:a16="http://schemas.microsoft.com/office/drawing/2014/main" id="{147B0435-31C5-4CA0-8E8D-73DA2D662A6D}"/>
              </a:ext>
            </a:extLst>
          </p:cNvPr>
          <p:cNvPicPr>
            <a:picLocks noChangeAspect="1"/>
          </p:cNvPicPr>
          <p:nvPr/>
        </p:nvPicPr>
        <p:blipFill rotWithShape="1">
          <a:blip r:embed="rId2"/>
          <a:srcRect l="5372" r="1"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83742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fficher l’image source">
            <a:extLst>
              <a:ext uri="{FF2B5EF4-FFF2-40B4-BE49-F238E27FC236}">
                <a16:creationId xmlns:a16="http://schemas.microsoft.com/office/drawing/2014/main" id="{300AB014-CEE1-4E44-A315-F4D862B70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37" b="12788"/>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0368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494</Words>
  <Application>Microsoft Office PowerPoint</Application>
  <PresentationFormat>Grand écran</PresentationFormat>
  <Paragraphs>13</Paragraphs>
  <Slides>20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Meiryo</vt: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Françoise Toniolo</dc:creator>
  <cp:lastModifiedBy>Françoise Toniolo</cp:lastModifiedBy>
  <cp:revision>11</cp:revision>
  <dcterms:created xsi:type="dcterms:W3CDTF">2021-05-27T07:06:59Z</dcterms:created>
  <dcterms:modified xsi:type="dcterms:W3CDTF">2021-05-27T10:43:03Z</dcterms:modified>
</cp:coreProperties>
</file>