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66" r:id="rId4"/>
    <p:sldId id="257" r:id="rId5"/>
    <p:sldId id="258" r:id="rId6"/>
    <p:sldId id="259" r:id="rId7"/>
    <p:sldId id="260" r:id="rId8"/>
    <p:sldId id="261" r:id="rId9"/>
    <p:sldId id="267" r:id="rId10"/>
    <p:sldId id="262" r:id="rId11"/>
    <p:sldId id="268" r:id="rId12"/>
    <p:sldId id="263" r:id="rId13"/>
    <p:sldId id="265"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0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C887C44-FC36-4ACA-BF7F-A67FC54C2500}" type="datetimeFigureOut">
              <a:rPr lang="fr-FR" smtClean="0"/>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D7CD03-2339-4FA1-B04C-DC0DBDEA57A4}" type="slidenum">
              <a:rPr lang="fr-FR" smtClean="0"/>
              <a:t>‹N°›</a:t>
            </a:fld>
            <a:endParaRPr lang="fr-FR"/>
          </a:p>
        </p:txBody>
      </p:sp>
    </p:spTree>
    <p:extLst>
      <p:ext uri="{BB962C8B-B14F-4D97-AF65-F5344CB8AC3E}">
        <p14:creationId xmlns:p14="http://schemas.microsoft.com/office/powerpoint/2010/main" val="199556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887C44-FC36-4ACA-BF7F-A67FC54C2500}" type="datetimeFigureOut">
              <a:rPr lang="fr-FR" smtClean="0"/>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D7CD03-2339-4FA1-B04C-DC0DBDEA57A4}" type="slidenum">
              <a:rPr lang="fr-FR" smtClean="0"/>
              <a:t>‹N°›</a:t>
            </a:fld>
            <a:endParaRPr lang="fr-FR"/>
          </a:p>
        </p:txBody>
      </p:sp>
    </p:spTree>
    <p:extLst>
      <p:ext uri="{BB962C8B-B14F-4D97-AF65-F5344CB8AC3E}">
        <p14:creationId xmlns:p14="http://schemas.microsoft.com/office/powerpoint/2010/main" val="55623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887C44-FC36-4ACA-BF7F-A67FC54C2500}" type="datetimeFigureOut">
              <a:rPr lang="fr-FR" smtClean="0"/>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D7CD03-2339-4FA1-B04C-DC0DBDEA57A4}" type="slidenum">
              <a:rPr lang="fr-FR" smtClean="0"/>
              <a:t>‹N°›</a:t>
            </a:fld>
            <a:endParaRPr lang="fr-FR"/>
          </a:p>
        </p:txBody>
      </p:sp>
    </p:spTree>
    <p:extLst>
      <p:ext uri="{BB962C8B-B14F-4D97-AF65-F5344CB8AC3E}">
        <p14:creationId xmlns:p14="http://schemas.microsoft.com/office/powerpoint/2010/main" val="55364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887C44-FC36-4ACA-BF7F-A67FC54C2500}" type="datetimeFigureOut">
              <a:rPr lang="fr-FR" smtClean="0"/>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D7CD03-2339-4FA1-B04C-DC0DBDEA57A4}" type="slidenum">
              <a:rPr lang="fr-FR" smtClean="0"/>
              <a:t>‹N°›</a:t>
            </a:fld>
            <a:endParaRPr lang="fr-FR"/>
          </a:p>
        </p:txBody>
      </p:sp>
    </p:spTree>
    <p:extLst>
      <p:ext uri="{BB962C8B-B14F-4D97-AF65-F5344CB8AC3E}">
        <p14:creationId xmlns:p14="http://schemas.microsoft.com/office/powerpoint/2010/main" val="327155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C887C44-FC36-4ACA-BF7F-A67FC54C2500}" type="datetimeFigureOut">
              <a:rPr lang="fr-FR" smtClean="0"/>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D7CD03-2339-4FA1-B04C-DC0DBDEA57A4}" type="slidenum">
              <a:rPr lang="fr-FR" smtClean="0"/>
              <a:t>‹N°›</a:t>
            </a:fld>
            <a:endParaRPr lang="fr-FR"/>
          </a:p>
        </p:txBody>
      </p:sp>
    </p:spTree>
    <p:extLst>
      <p:ext uri="{BB962C8B-B14F-4D97-AF65-F5344CB8AC3E}">
        <p14:creationId xmlns:p14="http://schemas.microsoft.com/office/powerpoint/2010/main" val="284869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C887C44-FC36-4ACA-BF7F-A67FC54C2500}" type="datetimeFigureOut">
              <a:rPr lang="fr-FR" smtClean="0"/>
              <a:t>18/05/2020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D7CD03-2339-4FA1-B04C-DC0DBDEA57A4}" type="slidenum">
              <a:rPr lang="fr-FR" smtClean="0"/>
              <a:t>‹N°›</a:t>
            </a:fld>
            <a:endParaRPr lang="fr-FR"/>
          </a:p>
        </p:txBody>
      </p:sp>
    </p:spTree>
    <p:extLst>
      <p:ext uri="{BB962C8B-B14F-4D97-AF65-F5344CB8AC3E}">
        <p14:creationId xmlns:p14="http://schemas.microsoft.com/office/powerpoint/2010/main" val="176431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C887C44-FC36-4ACA-BF7F-A67FC54C2500}" type="datetimeFigureOut">
              <a:rPr lang="fr-FR" smtClean="0"/>
              <a:t>18/05/2020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D7CD03-2339-4FA1-B04C-DC0DBDEA57A4}" type="slidenum">
              <a:rPr lang="fr-FR" smtClean="0"/>
              <a:t>‹N°›</a:t>
            </a:fld>
            <a:endParaRPr lang="fr-FR"/>
          </a:p>
        </p:txBody>
      </p:sp>
    </p:spTree>
    <p:extLst>
      <p:ext uri="{BB962C8B-B14F-4D97-AF65-F5344CB8AC3E}">
        <p14:creationId xmlns:p14="http://schemas.microsoft.com/office/powerpoint/2010/main" val="305305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C887C44-FC36-4ACA-BF7F-A67FC54C2500}" type="datetimeFigureOut">
              <a:rPr lang="fr-FR" smtClean="0"/>
              <a:t>18/05/2020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D7CD03-2339-4FA1-B04C-DC0DBDEA57A4}" type="slidenum">
              <a:rPr lang="fr-FR" smtClean="0"/>
              <a:t>‹N°›</a:t>
            </a:fld>
            <a:endParaRPr lang="fr-FR"/>
          </a:p>
        </p:txBody>
      </p:sp>
    </p:spTree>
    <p:extLst>
      <p:ext uri="{BB962C8B-B14F-4D97-AF65-F5344CB8AC3E}">
        <p14:creationId xmlns:p14="http://schemas.microsoft.com/office/powerpoint/2010/main" val="403338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C887C44-FC36-4ACA-BF7F-A67FC54C2500}" type="datetimeFigureOut">
              <a:rPr lang="fr-FR" smtClean="0"/>
              <a:t>18/05/2020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D7CD03-2339-4FA1-B04C-DC0DBDEA57A4}" type="slidenum">
              <a:rPr lang="fr-FR" smtClean="0"/>
              <a:t>‹N°›</a:t>
            </a:fld>
            <a:endParaRPr lang="fr-FR"/>
          </a:p>
        </p:txBody>
      </p:sp>
    </p:spTree>
    <p:extLst>
      <p:ext uri="{BB962C8B-B14F-4D97-AF65-F5344CB8AC3E}">
        <p14:creationId xmlns:p14="http://schemas.microsoft.com/office/powerpoint/2010/main" val="4547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C887C44-FC36-4ACA-BF7F-A67FC54C2500}" type="datetimeFigureOut">
              <a:rPr lang="fr-FR" smtClean="0"/>
              <a:t>18/05/2020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D7CD03-2339-4FA1-B04C-DC0DBDEA57A4}" type="slidenum">
              <a:rPr lang="fr-FR" smtClean="0"/>
              <a:t>‹N°›</a:t>
            </a:fld>
            <a:endParaRPr lang="fr-FR"/>
          </a:p>
        </p:txBody>
      </p:sp>
    </p:spTree>
    <p:extLst>
      <p:ext uri="{BB962C8B-B14F-4D97-AF65-F5344CB8AC3E}">
        <p14:creationId xmlns:p14="http://schemas.microsoft.com/office/powerpoint/2010/main" val="303343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C887C44-FC36-4ACA-BF7F-A67FC54C2500}" type="datetimeFigureOut">
              <a:rPr lang="fr-FR" smtClean="0"/>
              <a:t>18/05/2020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D7CD03-2339-4FA1-B04C-DC0DBDEA57A4}" type="slidenum">
              <a:rPr lang="fr-FR" smtClean="0"/>
              <a:t>‹N°›</a:t>
            </a:fld>
            <a:endParaRPr lang="fr-FR"/>
          </a:p>
        </p:txBody>
      </p:sp>
    </p:spTree>
    <p:extLst>
      <p:ext uri="{BB962C8B-B14F-4D97-AF65-F5344CB8AC3E}">
        <p14:creationId xmlns:p14="http://schemas.microsoft.com/office/powerpoint/2010/main" val="424671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87C44-FC36-4ACA-BF7F-A67FC54C2500}" type="datetimeFigureOut">
              <a:rPr lang="fr-FR" smtClean="0"/>
              <a:t>18/05/2020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7CD03-2339-4FA1-B04C-DC0DBDEA57A4}" type="slidenum">
              <a:rPr lang="fr-FR" smtClean="0"/>
              <a:t>‹N°›</a:t>
            </a:fld>
            <a:endParaRPr lang="fr-FR"/>
          </a:p>
        </p:txBody>
      </p:sp>
    </p:spTree>
    <p:extLst>
      <p:ext uri="{BB962C8B-B14F-4D97-AF65-F5344CB8AC3E}">
        <p14:creationId xmlns:p14="http://schemas.microsoft.com/office/powerpoint/2010/main" val="3068996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1" t="19417" r="369"/>
          <a:stretch/>
        </p:blipFill>
        <p:spPr>
          <a:xfrm>
            <a:off x="0" y="0"/>
            <a:ext cx="12288204" cy="68580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363793" y="657260"/>
            <a:ext cx="11248104" cy="5632311"/>
          </a:xfrm>
          <a:prstGeom prst="rect">
            <a:avLst/>
          </a:prstGeom>
        </p:spPr>
        <p:txBody>
          <a:bodyPr wrap="square">
            <a:spAutoFit/>
          </a:bodyPr>
          <a:lstStyle/>
          <a:p>
            <a:pPr algn="just"/>
            <a:r>
              <a:rPr lang="fr-FR" sz="3000" b="1" i="1" dirty="0" smtClean="0">
                <a:solidFill>
                  <a:schemeClr val="bg1"/>
                </a:solidFill>
              </a:rPr>
              <a:t>« Bien-aimés</a:t>
            </a:r>
            <a:r>
              <a:rPr lang="fr-FR" sz="3000" b="1" i="1" dirty="0">
                <a:solidFill>
                  <a:schemeClr val="bg1"/>
                </a:solidFill>
              </a:rPr>
              <a:t>, aimons nous les uns les autres; car l'amour est de Dieu, et quiconque aime est né de Dieu et connaît Dieu.</a:t>
            </a:r>
          </a:p>
          <a:p>
            <a:pPr algn="just"/>
            <a:r>
              <a:rPr lang="fr-FR" sz="3000" b="1" i="1" dirty="0" smtClean="0">
                <a:solidFill>
                  <a:schemeClr val="bg1"/>
                </a:solidFill>
              </a:rPr>
              <a:t>Celui </a:t>
            </a:r>
            <a:r>
              <a:rPr lang="fr-FR" sz="3000" b="1" i="1" dirty="0">
                <a:solidFill>
                  <a:schemeClr val="bg1"/>
                </a:solidFill>
              </a:rPr>
              <a:t>qui n'aime pas n'a pas connu Dieu, car Dieu est amour.</a:t>
            </a:r>
          </a:p>
          <a:p>
            <a:pPr algn="just"/>
            <a:r>
              <a:rPr lang="fr-FR" sz="3000" b="1" i="1" dirty="0" smtClean="0">
                <a:solidFill>
                  <a:schemeClr val="bg1"/>
                </a:solidFill>
              </a:rPr>
              <a:t>L'amour </a:t>
            </a:r>
            <a:r>
              <a:rPr lang="fr-FR" sz="3000" b="1" i="1" dirty="0">
                <a:solidFill>
                  <a:schemeClr val="bg1"/>
                </a:solidFill>
              </a:rPr>
              <a:t>de Dieu a été manifesté envers nous en ce que Dieu a envoyé son Fils unique dans le monde, afin que nous vivions par lui.</a:t>
            </a:r>
          </a:p>
          <a:p>
            <a:pPr algn="just"/>
            <a:r>
              <a:rPr lang="fr-FR" sz="3000" b="1" i="1" dirty="0" smtClean="0">
                <a:solidFill>
                  <a:schemeClr val="bg1"/>
                </a:solidFill>
              </a:rPr>
              <a:t>Et </a:t>
            </a:r>
            <a:r>
              <a:rPr lang="fr-FR" sz="3000" b="1" i="1" dirty="0">
                <a:solidFill>
                  <a:schemeClr val="bg1"/>
                </a:solidFill>
              </a:rPr>
              <a:t>cet amour consiste, non point en ce que nous avons aimé Dieu, mais en ce qu'il nous a aimés et a envoyé son Fils comme victime expiatoire pour nos péchés.</a:t>
            </a:r>
          </a:p>
          <a:p>
            <a:pPr algn="just"/>
            <a:r>
              <a:rPr lang="fr-FR" sz="3000" b="1" i="1" dirty="0" smtClean="0">
                <a:solidFill>
                  <a:schemeClr val="bg1"/>
                </a:solidFill>
              </a:rPr>
              <a:t>Bien-aimés</a:t>
            </a:r>
            <a:r>
              <a:rPr lang="fr-FR" sz="3000" b="1" i="1" dirty="0">
                <a:solidFill>
                  <a:schemeClr val="bg1"/>
                </a:solidFill>
              </a:rPr>
              <a:t>, si Dieu nous a ainsi aimés, nous devons aussi nous aimer les uns les autres.</a:t>
            </a:r>
          </a:p>
          <a:p>
            <a:pPr algn="just"/>
            <a:r>
              <a:rPr lang="fr-FR" sz="3000" b="1" i="1" dirty="0" smtClean="0">
                <a:solidFill>
                  <a:schemeClr val="bg1"/>
                </a:solidFill>
              </a:rPr>
              <a:t>Personne </a:t>
            </a:r>
            <a:r>
              <a:rPr lang="fr-FR" sz="3000" b="1" i="1" dirty="0">
                <a:solidFill>
                  <a:schemeClr val="bg1"/>
                </a:solidFill>
              </a:rPr>
              <a:t>n'a jamais vu Dieu; si nous nous aimons les uns les autres, Dieu demeure en nous, et son amour est parfait en nous</a:t>
            </a:r>
            <a:r>
              <a:rPr lang="fr-FR" sz="3000" b="1" i="1" dirty="0" smtClean="0">
                <a:solidFill>
                  <a:schemeClr val="bg1"/>
                </a:solidFill>
              </a:rPr>
              <a:t>. » </a:t>
            </a:r>
            <a:r>
              <a:rPr lang="fr-FR" sz="2400" b="1" dirty="0" smtClean="0">
                <a:solidFill>
                  <a:schemeClr val="bg1"/>
                </a:solidFill>
              </a:rPr>
              <a:t>1Jean 4 : 7-12</a:t>
            </a:r>
            <a:endParaRPr lang="fr-FR" sz="2400" b="1" dirty="0">
              <a:solidFill>
                <a:schemeClr val="bg1"/>
              </a:solidFill>
            </a:endParaRPr>
          </a:p>
        </p:txBody>
      </p:sp>
    </p:spTree>
    <p:extLst>
      <p:ext uri="{BB962C8B-B14F-4D97-AF65-F5344CB8AC3E}">
        <p14:creationId xmlns:p14="http://schemas.microsoft.com/office/powerpoint/2010/main" val="2613589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793" y="578431"/>
            <a:ext cx="5565058" cy="5632311"/>
          </a:xfrm>
          <a:prstGeom prst="rect">
            <a:avLst/>
          </a:prstGeom>
        </p:spPr>
        <p:txBody>
          <a:bodyPr wrap="square">
            <a:spAutoFit/>
          </a:bodyPr>
          <a:lstStyle/>
          <a:p>
            <a:pPr algn="just"/>
            <a:r>
              <a:rPr lang="fr-FR" sz="3600" b="1" i="1" dirty="0" smtClean="0">
                <a:solidFill>
                  <a:schemeClr val="accent5">
                    <a:lumMod val="75000"/>
                  </a:schemeClr>
                </a:solidFill>
              </a:rPr>
              <a:t>« Je vous donne un commandement nouveau: Aimez-vous les uns les autres; comme je vous ai aimés, vous aussi, aimez-vous les uns les autres. A ceci tous connaîtront que vous êtes mes disciples, si vous avez de l'amour les uns pour les autres. »  </a:t>
            </a:r>
            <a:r>
              <a:rPr lang="fr-FR" sz="2000" dirty="0" smtClean="0">
                <a:solidFill>
                  <a:schemeClr val="accent5">
                    <a:lumMod val="75000"/>
                  </a:schemeClr>
                </a:solidFill>
              </a:rPr>
              <a:t>Jean 13 : 34-35</a:t>
            </a:r>
            <a:endParaRPr lang="fr-FR" sz="2000" dirty="0">
              <a:solidFill>
                <a:schemeClr val="accent5">
                  <a:lumMod val="75000"/>
                </a:schemeClr>
              </a:solidFill>
            </a:endParaRP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17169" r="18791"/>
          <a:stretch/>
        </p:blipFill>
        <p:spPr>
          <a:xfrm>
            <a:off x="6056671" y="-68826"/>
            <a:ext cx="6213988" cy="6926826"/>
          </a:xfrm>
          <a:prstGeom prst="rect">
            <a:avLst/>
          </a:prstGeom>
        </p:spPr>
      </p:pic>
    </p:spTree>
    <p:extLst>
      <p:ext uri="{BB962C8B-B14F-4D97-AF65-F5344CB8AC3E}">
        <p14:creationId xmlns:p14="http://schemas.microsoft.com/office/powerpoint/2010/main" val="1877247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1" t="16917" r="715" b="3799"/>
          <a:stretch/>
        </p:blipFill>
        <p:spPr>
          <a:xfrm>
            <a:off x="0" y="0"/>
            <a:ext cx="12192000" cy="7134578"/>
          </a:xfrm>
          <a:prstGeom prst="rect">
            <a:avLst/>
          </a:prstGeom>
        </p:spPr>
      </p:pic>
      <p:pic>
        <p:nvPicPr>
          <p:cNvPr id="4" name="Image 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1904" y="0"/>
            <a:ext cx="10705171" cy="6858000"/>
          </a:xfrm>
          <a:prstGeom prst="rect">
            <a:avLst/>
          </a:prstGeom>
        </p:spPr>
      </p:pic>
      <p:sp>
        <p:nvSpPr>
          <p:cNvPr id="2" name="ZoneTexte 1"/>
          <p:cNvSpPr txBox="1"/>
          <p:nvPr/>
        </p:nvSpPr>
        <p:spPr>
          <a:xfrm>
            <a:off x="506361" y="1356852"/>
            <a:ext cx="11179277" cy="830997"/>
          </a:xfrm>
          <a:prstGeom prst="rect">
            <a:avLst/>
          </a:prstGeom>
          <a:noFill/>
        </p:spPr>
        <p:txBody>
          <a:bodyPr wrap="square" rtlCol="0">
            <a:spAutoFit/>
          </a:bodyPr>
          <a:lstStyle/>
          <a:p>
            <a:r>
              <a:rPr lang="fr-FR" sz="4800" b="1" dirty="0" smtClean="0">
                <a:solidFill>
                  <a:schemeClr val="bg1"/>
                </a:solidFill>
              </a:rPr>
              <a:t>La Grande et Formidable FAMILLE de DIEU</a:t>
            </a:r>
            <a:endParaRPr lang="fr-FR" sz="4800" b="1" dirty="0">
              <a:solidFill>
                <a:schemeClr val="bg1"/>
              </a:solidFill>
            </a:endParaRPr>
          </a:p>
        </p:txBody>
      </p:sp>
    </p:spTree>
    <p:extLst>
      <p:ext uri="{BB962C8B-B14F-4D97-AF65-F5344CB8AC3E}">
        <p14:creationId xmlns:p14="http://schemas.microsoft.com/office/powerpoint/2010/main" val="2609485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0" y="-78658"/>
            <a:ext cx="12295240" cy="718185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04798" y="-78658"/>
            <a:ext cx="11700389" cy="6863417"/>
          </a:xfrm>
          <a:prstGeom prst="rect">
            <a:avLst/>
          </a:prstGeom>
        </p:spPr>
        <p:txBody>
          <a:bodyPr wrap="square">
            <a:spAutoFit/>
          </a:bodyPr>
          <a:lstStyle/>
          <a:p>
            <a:pPr algn="just"/>
            <a:r>
              <a:rPr lang="fr-FR" sz="3500" b="1" i="1" dirty="0" smtClean="0">
                <a:solidFill>
                  <a:schemeClr val="bg1"/>
                </a:solidFill>
              </a:rPr>
              <a:t>« Ils persévéraient dans l'enseignement des apôtres, dans la communion fraternelle, dans la fraction du pain, et dans les prières. La crainte s'emparait de chacun, et il se faisait beaucoup de prodiges et de miracles par les apôtres. Tous ceux qui croyaient étaient dans le même lieu, et ils avaient tout en commun. Ils vendaient leurs propriétés et leurs biens, et ils en partageaient le produit entre tous, selon les besoins de chacun. Ils étaient chaque jour tous ensemble assidus au temple, ils rompaient le pain dans les maisons, et prenaient leur nourriture avec joie et simplicité de cœur, louant Dieu, et trouvant grâce auprès de tout le peuple. Et le Seigneur ajoutait chaque jour à l'Eglise ceux qui étaient sauvés. » </a:t>
            </a:r>
          </a:p>
          <a:p>
            <a:pPr algn="just"/>
            <a:r>
              <a:rPr lang="fr-FR" sz="2000" b="1" dirty="0" smtClean="0">
                <a:solidFill>
                  <a:schemeClr val="bg1"/>
                </a:solidFill>
              </a:rPr>
              <a:t>Actes 2 : 42-47</a:t>
            </a:r>
            <a:endParaRPr lang="fr-FR" sz="2000" b="1" dirty="0">
              <a:solidFill>
                <a:schemeClr val="bg1"/>
              </a:solidFill>
            </a:endParaRPr>
          </a:p>
        </p:txBody>
      </p:sp>
    </p:spTree>
    <p:extLst>
      <p:ext uri="{BB962C8B-B14F-4D97-AF65-F5344CB8AC3E}">
        <p14:creationId xmlns:p14="http://schemas.microsoft.com/office/powerpoint/2010/main" val="3612587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219200" y="105300"/>
            <a:ext cx="9596283" cy="3539430"/>
          </a:xfrm>
          <a:prstGeom prst="rect">
            <a:avLst/>
          </a:prstGeom>
        </p:spPr>
        <p:txBody>
          <a:bodyPr wrap="square">
            <a:spAutoFit/>
          </a:bodyPr>
          <a:lstStyle/>
          <a:p>
            <a:pPr algn="just"/>
            <a:r>
              <a:rPr lang="fr-FR" sz="3200" b="1" i="1" dirty="0" smtClean="0">
                <a:solidFill>
                  <a:srgbClr val="7030A0"/>
                </a:solidFill>
              </a:rPr>
              <a:t>« Que votre cœur ne se trouble point. Croyez en Dieu, et croyez en moi. Il y a plusieurs demeures dans la maison de mon Père. Si cela n'était pas, je vous l'aurais dit. Je vais vous préparer une place. Et, lorsque je m'en serai allé, et que je vous aurai préparé une place, je reviendrai, et je vous prendrai avec moi, afin que là où je suis vous y soyez aussi.» </a:t>
            </a:r>
            <a:r>
              <a:rPr lang="fr-FR" sz="2400" dirty="0" smtClean="0">
                <a:solidFill>
                  <a:srgbClr val="7030A0"/>
                </a:solidFill>
              </a:rPr>
              <a:t>Jean 14 : 1-3</a:t>
            </a:r>
            <a:endParaRPr lang="fr-FR" sz="2400" dirty="0">
              <a:solidFill>
                <a:srgbClr val="7030A0"/>
              </a:solidFill>
            </a:endParaRPr>
          </a:p>
        </p:txBody>
      </p:sp>
    </p:spTree>
    <p:extLst>
      <p:ext uri="{BB962C8B-B14F-4D97-AF65-F5344CB8AC3E}">
        <p14:creationId xmlns:p14="http://schemas.microsoft.com/office/powerpoint/2010/main" val="2628478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t="20932"/>
          <a:stretch/>
        </p:blipFill>
        <p:spPr>
          <a:xfrm>
            <a:off x="0" y="-371987"/>
            <a:ext cx="12192000" cy="7229987"/>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12955" y="1276187"/>
            <a:ext cx="11267768" cy="4185761"/>
          </a:xfrm>
          <a:prstGeom prst="rect">
            <a:avLst/>
          </a:prstGeom>
        </p:spPr>
        <p:txBody>
          <a:bodyPr wrap="square">
            <a:spAutoFit/>
          </a:bodyPr>
          <a:lstStyle/>
          <a:p>
            <a:pPr algn="just"/>
            <a:r>
              <a:rPr lang="fr-FR" sz="5400" b="1" i="1" dirty="0" smtClean="0">
                <a:solidFill>
                  <a:srgbClr val="FFFF00"/>
                </a:solidFill>
              </a:rPr>
              <a:t>« vous puissiez comprendre avec tous les saints quelle est la largeur, la longueur, la profondeur et la hauteur. » </a:t>
            </a:r>
          </a:p>
          <a:p>
            <a:r>
              <a:rPr lang="fr-FR" sz="3200" dirty="0" smtClean="0">
                <a:solidFill>
                  <a:srgbClr val="FFFF00"/>
                </a:solidFill>
              </a:rPr>
              <a:t>Ephésiens 3 : 18</a:t>
            </a:r>
            <a:r>
              <a:rPr lang="fr-FR" dirty="0" smtClean="0"/>
              <a:t/>
            </a:r>
            <a:br>
              <a:rPr lang="fr-FR" dirty="0" smtClean="0"/>
            </a:br>
            <a:endParaRPr lang="fr-FR" dirty="0"/>
          </a:p>
        </p:txBody>
      </p:sp>
    </p:spTree>
    <p:extLst>
      <p:ext uri="{BB962C8B-B14F-4D97-AF65-F5344CB8AC3E}">
        <p14:creationId xmlns:p14="http://schemas.microsoft.com/office/powerpoint/2010/main" val="4182552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1" t="6739" r="125" b="6810"/>
          <a:stretch/>
        </p:blipFill>
        <p:spPr>
          <a:xfrm>
            <a:off x="0" y="-1"/>
            <a:ext cx="12192000" cy="7981023"/>
          </a:xfrm>
          <a:prstGeom prst="rect">
            <a:avLst/>
          </a:prstGeom>
        </p:spPr>
      </p:pic>
      <p:sp>
        <p:nvSpPr>
          <p:cNvPr id="4" name="ZoneTexte 3"/>
          <p:cNvSpPr txBox="1"/>
          <p:nvPr/>
        </p:nvSpPr>
        <p:spPr>
          <a:xfrm>
            <a:off x="1229032" y="5338916"/>
            <a:ext cx="10294374" cy="1015663"/>
          </a:xfrm>
          <a:prstGeom prst="rect">
            <a:avLst/>
          </a:prstGeom>
          <a:noFill/>
        </p:spPr>
        <p:txBody>
          <a:bodyPr wrap="square" rtlCol="0">
            <a:spAutoFit/>
          </a:bodyPr>
          <a:lstStyle/>
          <a:p>
            <a:r>
              <a:rPr lang="fr-FR" sz="6000" b="1" dirty="0" smtClean="0">
                <a:solidFill>
                  <a:schemeClr val="bg1"/>
                </a:solidFill>
              </a:rPr>
              <a:t>La GRÂCE, don d’amour de Dieu</a:t>
            </a:r>
            <a:endParaRPr lang="fr-FR" sz="6000" b="1" dirty="0">
              <a:solidFill>
                <a:schemeClr val="bg1"/>
              </a:solidFill>
            </a:endParaRPr>
          </a:p>
        </p:txBody>
      </p:sp>
    </p:spTree>
    <p:extLst>
      <p:ext uri="{BB962C8B-B14F-4D97-AF65-F5344CB8AC3E}">
        <p14:creationId xmlns:p14="http://schemas.microsoft.com/office/powerpoint/2010/main" val="1618265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t="285" r="86" b="9937"/>
          <a:stretch/>
        </p:blipFill>
        <p:spPr>
          <a:xfrm>
            <a:off x="0" y="0"/>
            <a:ext cx="12218146" cy="68580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540773" y="676419"/>
            <a:ext cx="10923639" cy="5663089"/>
          </a:xfrm>
          <a:prstGeom prst="rect">
            <a:avLst/>
          </a:prstGeom>
        </p:spPr>
        <p:txBody>
          <a:bodyPr wrap="square">
            <a:spAutoFit/>
          </a:bodyPr>
          <a:lstStyle/>
          <a:p>
            <a:pPr algn="just"/>
            <a:r>
              <a:rPr lang="fr-FR" sz="6600" b="1" i="1" dirty="0" smtClean="0">
                <a:solidFill>
                  <a:srgbClr val="0033CC"/>
                </a:solidFill>
              </a:rPr>
              <a:t>« Car Dieu a tant aimé le monde qu'il a donné son Fils unique, afin que quiconque croit en lui ne périsse point, mais qu'il ait la vie éternelle. » </a:t>
            </a:r>
            <a:r>
              <a:rPr lang="fr-FR" sz="3200" dirty="0" smtClean="0">
                <a:solidFill>
                  <a:srgbClr val="0033CC"/>
                </a:solidFill>
              </a:rPr>
              <a:t>Jean 3 : 16</a:t>
            </a:r>
            <a:endParaRPr lang="fr-FR" sz="3200" dirty="0">
              <a:solidFill>
                <a:srgbClr val="0033CC"/>
              </a:solidFill>
            </a:endParaRPr>
          </a:p>
        </p:txBody>
      </p:sp>
    </p:spTree>
    <p:extLst>
      <p:ext uri="{BB962C8B-B14F-4D97-AF65-F5344CB8AC3E}">
        <p14:creationId xmlns:p14="http://schemas.microsoft.com/office/powerpoint/2010/main" val="27987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1" r="-215" b="18997"/>
          <a:stretch/>
        </p:blipFill>
        <p:spPr>
          <a:xfrm>
            <a:off x="-1" y="0"/>
            <a:ext cx="12339485" cy="7480482"/>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560439" y="451125"/>
            <a:ext cx="6096000" cy="3908762"/>
          </a:xfrm>
          <a:prstGeom prst="rect">
            <a:avLst/>
          </a:prstGeom>
        </p:spPr>
        <p:txBody>
          <a:bodyPr>
            <a:spAutoFit/>
          </a:bodyPr>
          <a:lstStyle/>
          <a:p>
            <a:pPr algn="just"/>
            <a:r>
              <a:rPr lang="fr-FR" sz="4400" b="1" i="1" dirty="0" smtClean="0">
                <a:solidFill>
                  <a:schemeClr val="accent6">
                    <a:lumMod val="50000"/>
                  </a:schemeClr>
                </a:solidFill>
              </a:rPr>
              <a:t>« Car le salaire du péché, c'est la mort; mais le don gratuit de Dieu, c'est la vie éternelle en Jésus-Christ notre Seigneur. » </a:t>
            </a:r>
            <a:r>
              <a:rPr lang="fr-FR" sz="2800" dirty="0" smtClean="0">
                <a:solidFill>
                  <a:schemeClr val="accent6">
                    <a:lumMod val="50000"/>
                  </a:schemeClr>
                </a:solidFill>
              </a:rPr>
              <a:t>Romains 6 : 23</a:t>
            </a:r>
            <a:endParaRPr lang="fr-FR" sz="2800" dirty="0">
              <a:solidFill>
                <a:schemeClr val="accent6">
                  <a:lumMod val="50000"/>
                </a:schemeClr>
              </a:solidFill>
            </a:endParaRPr>
          </a:p>
        </p:txBody>
      </p:sp>
    </p:spTree>
    <p:extLst>
      <p:ext uri="{BB962C8B-B14F-4D97-AF65-F5344CB8AC3E}">
        <p14:creationId xmlns:p14="http://schemas.microsoft.com/office/powerpoint/2010/main" val="363112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16631" r="216"/>
          <a:stretch/>
        </p:blipFill>
        <p:spPr>
          <a:xfrm>
            <a:off x="0" y="-1"/>
            <a:ext cx="12192000" cy="76397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8265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2" name="Image 1"/>
          <p:cNvPicPr>
            <a:picLocks noChangeAspect="1"/>
          </p:cNvPicPr>
          <p:nvPr/>
        </p:nvPicPr>
        <p:blipFill rotWithShape="1">
          <a:blip r:embed="rId3"/>
          <a:srcRect l="45914" t="717"/>
          <a:stretch/>
        </p:blipFill>
        <p:spPr>
          <a:xfrm>
            <a:off x="7049977" y="0"/>
            <a:ext cx="5142023" cy="7079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97331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1" t="2580" r="107" b="17849"/>
          <a:stretch/>
        </p:blipFill>
        <p:spPr>
          <a:xfrm>
            <a:off x="0" y="-1"/>
            <a:ext cx="12192000" cy="7283703"/>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1643" y="233515"/>
            <a:ext cx="2263879" cy="2263879"/>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8250" y="3641850"/>
            <a:ext cx="3333750" cy="3333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7594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 t="6246" r="-193" b="9211"/>
          <a:stretch/>
        </p:blipFill>
        <p:spPr>
          <a:xfrm>
            <a:off x="0" y="0"/>
            <a:ext cx="12355600" cy="6961239"/>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455426" y="1664737"/>
            <a:ext cx="11444748" cy="3631763"/>
          </a:xfrm>
          <a:prstGeom prst="rect">
            <a:avLst/>
          </a:prstGeom>
          <a:noFill/>
        </p:spPr>
        <p:txBody>
          <a:bodyPr wrap="square" rtlCol="0">
            <a:spAutoFit/>
          </a:bodyPr>
          <a:lstStyle/>
          <a:p>
            <a:pPr algn="ctr"/>
            <a:r>
              <a:rPr lang="fr-FR" sz="11500" b="1" dirty="0" smtClean="0">
                <a:solidFill>
                  <a:srgbClr val="FFFF00"/>
                </a:solidFill>
              </a:rPr>
              <a:t>S’AIMER LES </a:t>
            </a:r>
          </a:p>
          <a:p>
            <a:pPr algn="ctr"/>
            <a:r>
              <a:rPr lang="fr-FR" sz="11500" b="1" dirty="0" smtClean="0">
                <a:solidFill>
                  <a:srgbClr val="FFFF00"/>
                </a:solidFill>
              </a:rPr>
              <a:t>UNS LES AUTRES !</a:t>
            </a:r>
            <a:endParaRPr lang="fr-FR" sz="11500" b="1" dirty="0">
              <a:solidFill>
                <a:srgbClr val="FFFF00"/>
              </a:solidFill>
            </a:endParaRPr>
          </a:p>
        </p:txBody>
      </p:sp>
    </p:spTree>
    <p:extLst>
      <p:ext uri="{BB962C8B-B14F-4D97-AF65-F5344CB8AC3E}">
        <p14:creationId xmlns:p14="http://schemas.microsoft.com/office/powerpoint/2010/main" val="35122115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27</Words>
  <Application>Microsoft Office PowerPoint</Application>
  <PresentationFormat>Grand écran</PresentationFormat>
  <Paragraphs>18</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TONIOLO Françoise</dc:creator>
  <cp:lastModifiedBy>TONIOLO Françoise</cp:lastModifiedBy>
  <cp:revision>19</cp:revision>
  <dcterms:created xsi:type="dcterms:W3CDTF">2020-05-14T07:37:48Z</dcterms:created>
  <dcterms:modified xsi:type="dcterms:W3CDTF">2020-05-18T10:53:16Z</dcterms:modified>
</cp:coreProperties>
</file>