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06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1E345-B2EE-4573-9156-A82216DDEA93}" type="datetimeFigureOut">
              <a:rPr lang="fr-FR" smtClean="0"/>
              <a:t>14/05/2020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F4B9D-C3FE-4330-A0A4-FA1AFA55FA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5658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1E345-B2EE-4573-9156-A82216DDEA93}" type="datetimeFigureOut">
              <a:rPr lang="fr-FR" smtClean="0"/>
              <a:t>14/05/2020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F4B9D-C3FE-4330-A0A4-FA1AFA55FA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3312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1E345-B2EE-4573-9156-A82216DDEA93}" type="datetimeFigureOut">
              <a:rPr lang="fr-FR" smtClean="0"/>
              <a:t>14/05/2020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F4B9D-C3FE-4330-A0A4-FA1AFA55FA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469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1E345-B2EE-4573-9156-A82216DDEA93}" type="datetimeFigureOut">
              <a:rPr lang="fr-FR" smtClean="0"/>
              <a:t>14/05/2020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F4B9D-C3FE-4330-A0A4-FA1AFA55FA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0504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1E345-B2EE-4573-9156-A82216DDEA93}" type="datetimeFigureOut">
              <a:rPr lang="fr-FR" smtClean="0"/>
              <a:t>14/05/2020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F4B9D-C3FE-4330-A0A4-FA1AFA55FA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2857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1E345-B2EE-4573-9156-A82216DDEA93}" type="datetimeFigureOut">
              <a:rPr lang="fr-FR" smtClean="0"/>
              <a:t>14/05/2020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F4B9D-C3FE-4330-A0A4-FA1AFA55FA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972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1E345-B2EE-4573-9156-A82216DDEA93}" type="datetimeFigureOut">
              <a:rPr lang="fr-FR" smtClean="0"/>
              <a:t>14/05/2020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F4B9D-C3FE-4330-A0A4-FA1AFA55FA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0522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1E345-B2EE-4573-9156-A82216DDEA93}" type="datetimeFigureOut">
              <a:rPr lang="fr-FR" smtClean="0"/>
              <a:t>14/05/2020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F4B9D-C3FE-4330-A0A4-FA1AFA55FA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1129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1E345-B2EE-4573-9156-A82216DDEA93}" type="datetimeFigureOut">
              <a:rPr lang="fr-FR" smtClean="0"/>
              <a:t>14/05/2020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F4B9D-C3FE-4330-A0A4-FA1AFA55FA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5314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1E345-B2EE-4573-9156-A82216DDEA93}" type="datetimeFigureOut">
              <a:rPr lang="fr-FR" smtClean="0"/>
              <a:t>14/05/2020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F4B9D-C3FE-4330-A0A4-FA1AFA55FA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7139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1E345-B2EE-4573-9156-A82216DDEA93}" type="datetimeFigureOut">
              <a:rPr lang="fr-FR" smtClean="0"/>
              <a:t>14/05/2020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F4B9D-C3FE-4330-A0A4-FA1AFA55FA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9877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1E345-B2EE-4573-9156-A82216DDEA93}" type="datetimeFigureOut">
              <a:rPr lang="fr-FR" smtClean="0"/>
              <a:t>14/05/2020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F4B9D-C3FE-4330-A0A4-FA1AFA55FA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9954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4119716" cy="68110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Ellipse 5"/>
          <p:cNvSpPr/>
          <p:nvPr/>
        </p:nvSpPr>
        <p:spPr>
          <a:xfrm>
            <a:off x="2261419" y="3215148"/>
            <a:ext cx="137652" cy="15731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86" t="-287" r="404" b="287"/>
          <a:stretch/>
        </p:blipFill>
        <p:spPr>
          <a:xfrm>
            <a:off x="3814916" y="-78658"/>
            <a:ext cx="8377084" cy="69366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ZoneTexte 6"/>
          <p:cNvSpPr txBox="1"/>
          <p:nvPr/>
        </p:nvSpPr>
        <p:spPr>
          <a:xfrm>
            <a:off x="1022555" y="2832141"/>
            <a:ext cx="3805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</a:rPr>
              <a:t>AMBOHIDRATRIMO</a:t>
            </a:r>
            <a:endParaRPr lang="fr-F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81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TONIOLO Françoise</dc:creator>
  <cp:lastModifiedBy>TONIOLO Françoise</cp:lastModifiedBy>
  <cp:revision>2</cp:revision>
  <dcterms:created xsi:type="dcterms:W3CDTF">2020-05-14T07:31:30Z</dcterms:created>
  <dcterms:modified xsi:type="dcterms:W3CDTF">2020-05-14T07:36:23Z</dcterms:modified>
</cp:coreProperties>
</file>