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2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5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53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4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8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16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54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4C52-3E2B-4C92-9021-0AD0F193D17C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8DF1-AA0B-4BF5-8460-5ACB5D61B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9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13735" cy="380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73" y="-48178"/>
            <a:ext cx="5584527" cy="69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" y="113871"/>
            <a:ext cx="5427407" cy="450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0" y="2526890"/>
            <a:ext cx="6233561" cy="414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42" y="2428568"/>
            <a:ext cx="6390968" cy="4268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" y="747251"/>
            <a:ext cx="5610777" cy="40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9019" cy="356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29" y="3116826"/>
            <a:ext cx="5990871" cy="37411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1" y="3116826"/>
            <a:ext cx="6201129" cy="37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" y="82737"/>
            <a:ext cx="7285703" cy="514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1" y="82737"/>
            <a:ext cx="4340499" cy="66088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2767" cy="52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2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TONIOLO Françoise</cp:lastModifiedBy>
  <cp:revision>5</cp:revision>
  <dcterms:created xsi:type="dcterms:W3CDTF">2020-05-13T11:51:54Z</dcterms:created>
  <dcterms:modified xsi:type="dcterms:W3CDTF">2020-05-13T14:08:27Z</dcterms:modified>
</cp:coreProperties>
</file>