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980" autoAdjust="0"/>
  </p:normalViewPr>
  <p:slideViewPr>
    <p:cSldViewPr snapToGrid="0">
      <p:cViewPr varScale="1">
        <p:scale>
          <a:sx n="74" d="100"/>
          <a:sy n="74" d="100"/>
        </p:scale>
        <p:origin x="9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96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69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42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32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5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65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17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07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54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44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55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6525F-CC76-459E-AE81-8F108FC4B5FE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28C67-C378-45DE-965F-A7B78C79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2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157"/>
            <a:ext cx="5791200" cy="3174888"/>
          </a:xfrm>
          <a:prstGeom prst="rect">
            <a:avLst/>
          </a:prstGeom>
        </p:spPr>
      </p:pic>
      <p:sp>
        <p:nvSpPr>
          <p:cNvPr id="6" name="Légende encadrée 1 5"/>
          <p:cNvSpPr/>
          <p:nvPr/>
        </p:nvSpPr>
        <p:spPr>
          <a:xfrm flipH="1">
            <a:off x="811158" y="442453"/>
            <a:ext cx="1868131" cy="1160206"/>
          </a:xfrm>
          <a:prstGeom prst="borderCallout1">
            <a:avLst>
              <a:gd name="adj1" fmla="val 87777"/>
              <a:gd name="adj2" fmla="val -68"/>
              <a:gd name="adj3" fmla="val 124493"/>
              <a:gd name="adj4" fmla="val -29122"/>
            </a:avLst>
          </a:prstGeom>
          <a:ln w="38100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Bauhaus 93" panose="04030905020B02020C02" pitchFamily="82" charset="0"/>
              </a:rPr>
              <a:t>Viens et Vois !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712541" y="120640"/>
            <a:ext cx="5702710" cy="2970044"/>
          </a:xfrm>
          <a:prstGeom prst="rect">
            <a:avLst/>
          </a:prstGeom>
          <a:gradFill flip="none" rotWithShape="1">
            <a:gsLst>
              <a:gs pos="0">
                <a:schemeClr val="accent5">
                  <a:satMod val="103000"/>
                  <a:lumMod val="102000"/>
                  <a:tint val="94000"/>
                </a:schemeClr>
              </a:gs>
              <a:gs pos="50000">
                <a:schemeClr val="accent5">
                  <a:satMod val="110000"/>
                  <a:lumMod val="100000"/>
                  <a:shade val="100000"/>
                </a:schemeClr>
              </a:gs>
              <a:gs pos="100000">
                <a:schemeClr val="accent5">
                  <a:lumMod val="99000"/>
                  <a:satMod val="120000"/>
                  <a:shade val="78000"/>
                </a:schemeClr>
              </a:gs>
            </a:gsLst>
            <a:lin ang="54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latin typeface="Bauhaus 93" panose="04030905020B02020C02" pitchFamily="82" charset="0"/>
              </a:rPr>
              <a:t>A la découverte de mon Eglise !</a:t>
            </a:r>
          </a:p>
          <a:p>
            <a:endParaRPr lang="fr-FR" sz="1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</a:rPr>
              <a:t>	Partage</a:t>
            </a:r>
            <a:r>
              <a:rPr lang="fr-FR" b="1" dirty="0">
                <a:solidFill>
                  <a:schemeClr val="bg1"/>
                </a:solidFill>
              </a:rPr>
              <a:t> Biblique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	Activités (jeux)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	Goûter offert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	Mise en place d’une action bienveillante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Adresse église :</a:t>
            </a:r>
          </a:p>
          <a:p>
            <a:pPr>
              <a:lnSpc>
                <a:spcPct val="150000"/>
              </a:lnSpc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327354" y="2540224"/>
            <a:ext cx="3156156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fr-F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janvier </a:t>
            </a: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945" y="642336"/>
            <a:ext cx="1523916" cy="127640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75" y="3295529"/>
            <a:ext cx="5791200" cy="3467776"/>
          </a:xfrm>
          <a:prstGeom prst="rect">
            <a:avLst/>
          </a:prstGeom>
        </p:spPr>
      </p:pic>
      <p:sp>
        <p:nvSpPr>
          <p:cNvPr id="13" name="Légende encadrée 1 12"/>
          <p:cNvSpPr/>
          <p:nvPr/>
        </p:nvSpPr>
        <p:spPr>
          <a:xfrm flipH="1">
            <a:off x="835740" y="3640507"/>
            <a:ext cx="1868131" cy="1160206"/>
          </a:xfrm>
          <a:prstGeom prst="borderCallout1">
            <a:avLst>
              <a:gd name="adj1" fmla="val 87777"/>
              <a:gd name="adj2" fmla="val -68"/>
              <a:gd name="adj3" fmla="val 124493"/>
              <a:gd name="adj4" fmla="val -29122"/>
            </a:avLst>
          </a:prstGeom>
          <a:ln w="38100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Bauhaus 93" panose="04030905020B02020C02" pitchFamily="82" charset="0"/>
              </a:rPr>
              <a:t>Viens et Vois !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791200" y="3283045"/>
            <a:ext cx="5624051" cy="3416320"/>
          </a:xfrm>
          <a:prstGeom prst="rect">
            <a:avLst/>
          </a:prstGeom>
          <a:gradFill flip="none" rotWithShape="1">
            <a:gsLst>
              <a:gs pos="0">
                <a:schemeClr val="accent5">
                  <a:satMod val="103000"/>
                  <a:lumMod val="102000"/>
                  <a:tint val="94000"/>
                </a:schemeClr>
              </a:gs>
              <a:gs pos="50000">
                <a:schemeClr val="accent5">
                  <a:satMod val="110000"/>
                  <a:lumMod val="100000"/>
                  <a:shade val="100000"/>
                </a:schemeClr>
              </a:gs>
              <a:gs pos="100000">
                <a:schemeClr val="accent5">
                  <a:lumMod val="99000"/>
                  <a:satMod val="120000"/>
                  <a:shade val="78000"/>
                </a:schemeClr>
              </a:gs>
            </a:gsLst>
            <a:lin ang="54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latin typeface="Bauhaus 93" panose="04030905020B02020C02" pitchFamily="82" charset="0"/>
              </a:rPr>
              <a:t>A la découverte de mon église !</a:t>
            </a:r>
          </a:p>
          <a:p>
            <a:endParaRPr lang="fr-FR" sz="5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</a:rPr>
              <a:t>	</a:t>
            </a:r>
            <a:r>
              <a:rPr lang="fr-FR" b="1" dirty="0">
                <a:solidFill>
                  <a:schemeClr val="bg1"/>
                </a:solidFill>
              </a:rPr>
              <a:t>Partage  Biblique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	Activités (jeux)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	Goûter offert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	Mise en place d’une action bienveillante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Adresse église :</a:t>
            </a:r>
          </a:p>
          <a:p>
            <a:pPr>
              <a:lnSpc>
                <a:spcPct val="150000"/>
              </a:lnSpc>
            </a:pPr>
            <a:endParaRPr lang="fr-FR" sz="20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410929" y="5720562"/>
            <a:ext cx="317146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fr-F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janvier </a:t>
            </a:r>
            <a:r>
              <a:rPr lang="fr-F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0808" y="3753009"/>
            <a:ext cx="1523916" cy="127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5233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28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Bauhaus 93</vt:lpstr>
      <vt:lpstr>Calibri</vt:lpstr>
      <vt:lpstr>Calibri Light</vt:lpstr>
      <vt:lpstr>Thème Office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TONIOLO Françoise</dc:creator>
  <cp:lastModifiedBy>TONIOLO Françoise</cp:lastModifiedBy>
  <cp:revision>13</cp:revision>
  <cp:lastPrinted>2018-11-07T12:14:24Z</cp:lastPrinted>
  <dcterms:created xsi:type="dcterms:W3CDTF">2018-11-07T10:53:46Z</dcterms:created>
  <dcterms:modified xsi:type="dcterms:W3CDTF">2019-12-09T11:45:11Z</dcterms:modified>
</cp:coreProperties>
</file>