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08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13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9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69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1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8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78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46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5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71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22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6BB8-5824-4AB2-BE44-36AA31724BA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639A-9F7D-4642-898B-D30664BF6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-68826"/>
            <a:ext cx="12192000" cy="773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729" y="290417"/>
            <a:ext cx="1000923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7</a:t>
            </a:r>
            <a:r>
              <a:rPr lang="fr-FR" sz="4000" baseline="30000" dirty="0" smtClean="0">
                <a:solidFill>
                  <a:schemeClr val="bg1"/>
                </a:solidFill>
              </a:rPr>
              <a:t>ème</a:t>
            </a:r>
            <a:r>
              <a:rPr lang="fr-FR" sz="4000" dirty="0" smtClean="0">
                <a:solidFill>
                  <a:schemeClr val="bg1"/>
                </a:solidFill>
              </a:rPr>
              <a:t> jour  Vendredi </a:t>
            </a:r>
            <a:r>
              <a:rPr lang="fr-FR" sz="4000" b="1" dirty="0" smtClean="0">
                <a:solidFill>
                  <a:schemeClr val="bg1"/>
                </a:solidFill>
              </a:rPr>
              <a:t>– Désirer voir Jésus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pPr algn="r"/>
            <a:r>
              <a:rPr lang="fr-FR" sz="4400" b="1" i="1" dirty="0" smtClean="0">
                <a:solidFill>
                  <a:schemeClr val="bg1"/>
                </a:solidFill>
              </a:rPr>
              <a:t>« Ils suivent l’Agneau partout où il va. » </a:t>
            </a:r>
            <a:r>
              <a:rPr lang="fr-FR" sz="2800" dirty="0" smtClean="0">
                <a:solidFill>
                  <a:schemeClr val="bg1"/>
                </a:solidFill>
              </a:rPr>
              <a:t>Apocalypse 14 : 4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63" y="5237521"/>
            <a:ext cx="2162175" cy="1181100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255639" y="1986116"/>
            <a:ext cx="5260257" cy="453267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 ton avis quel est le personnage dans la Bible qui représente l’Agneau 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530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440" r="-1" b="11184"/>
          <a:stretch/>
        </p:blipFill>
        <p:spPr>
          <a:xfrm>
            <a:off x="-39328" y="1"/>
            <a:ext cx="12191999" cy="68924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"/>
            <a:ext cx="207460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Lire l’histoire à deux. Chacun prend un personnage (l’ange ou bien Ellen White.)</a:t>
            </a:r>
          </a:p>
          <a:p>
            <a:endParaRPr lang="fr-FR" sz="1400" b="1" dirty="0">
              <a:solidFill>
                <a:srgbClr val="FFFF00"/>
              </a:solidFill>
            </a:endParaRPr>
          </a:p>
          <a:p>
            <a:r>
              <a:rPr lang="fr-FR" sz="2000" b="1" dirty="0" smtClean="0">
                <a:solidFill>
                  <a:srgbClr val="FFFF00"/>
                </a:solidFill>
              </a:rPr>
              <a:t>Ensuite chacun expliquera ce qu’il a ressenti pour lui-même en parlant de :</a:t>
            </a:r>
          </a:p>
          <a:p>
            <a:endParaRPr lang="fr-FR" sz="1600" b="1" dirty="0">
              <a:solidFill>
                <a:srgbClr val="FFFF00"/>
              </a:solidFill>
            </a:endParaRPr>
          </a:p>
          <a:p>
            <a:r>
              <a:rPr lang="fr-FR" sz="2000" b="1" dirty="0" smtClean="0">
                <a:solidFill>
                  <a:srgbClr val="FFFF00"/>
                </a:solidFill>
              </a:rPr>
              <a:t>- Garder les yeux fixés en haut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rgbClr val="FFFF00"/>
                </a:solidFill>
              </a:rPr>
              <a:t>L’ escalier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rgbClr val="FFFF00"/>
                </a:solidFill>
              </a:rPr>
              <a:t>La porte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rgbClr val="FFFF00"/>
                </a:solidFill>
              </a:rPr>
              <a:t>« N’aie pas peur » 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rgbClr val="FFFF00"/>
                </a:solidFill>
              </a:rPr>
              <a:t>La corde verte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rgbClr val="FFFF00"/>
                </a:solidFill>
              </a:rPr>
              <a:t>La foi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rgbClr val="FFFF00"/>
                </a:solidFill>
              </a:rPr>
              <a:t>La confiance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4" name="Larme 3"/>
          <p:cNvSpPr/>
          <p:nvPr/>
        </p:nvSpPr>
        <p:spPr>
          <a:xfrm>
            <a:off x="7737987" y="4331417"/>
            <a:ext cx="3952567" cy="26448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 ton avis, pourquoi certaines personnes ne tiennent pas compte des messages d’Ellen White ?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43" y="397899"/>
            <a:ext cx="4286250" cy="40957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51" y="4729623"/>
            <a:ext cx="1277026" cy="21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96000" y="4493342"/>
            <a:ext cx="5535562" cy="2246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Q _ E _     E _ _ _ T    _E    P _ _ N _    P_ _ _ _ I _A _    D_</a:t>
            </a:r>
          </a:p>
          <a:p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 smtClean="0">
                <a:solidFill>
                  <a:srgbClr val="002060"/>
                </a:solidFill>
              </a:rPr>
              <a:t>« _ E _ E    D_    L_    C _ _ D_    _ E _ T _ » ?   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665110" y="825909"/>
            <a:ext cx="2163095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rgbClr val="002060"/>
                </a:solidFill>
              </a:rPr>
              <a:t>Découvre la question et partage avec ta  famille ou bien avec ton groupe à l’église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2284" y="425470"/>
            <a:ext cx="3136490" cy="600164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rgbClr val="FFC000"/>
                </a:solidFill>
              </a:rPr>
              <a:t>A l’aide d’une ficelle verte, fabrique ta propre corde</a:t>
            </a:r>
            <a:r>
              <a:rPr lang="fr-FR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800" b="1" dirty="0" smtClean="0">
                <a:solidFill>
                  <a:schemeClr val="bg1"/>
                </a:solidFill>
              </a:rPr>
              <a:t>PRIERE : </a:t>
            </a:r>
          </a:p>
          <a:p>
            <a:endParaRPr lang="fr-FR" sz="2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D</a:t>
            </a:r>
            <a:r>
              <a:rPr lang="fr-FR" sz="2800" b="1" dirty="0" smtClean="0">
                <a:solidFill>
                  <a:schemeClr val="bg1"/>
                </a:solidFill>
              </a:rPr>
              <a:t>emande à Jésus de t’aider à garder confiance en Lui même si parfois certains  jours te semble bien tristes 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4495" y="3054363"/>
            <a:ext cx="1760177" cy="17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155</Words>
  <Application>Microsoft Office PowerPoint</Application>
  <PresentationFormat>Grand écran</PresentationFormat>
  <Paragraphs>26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TONIOLO Françoise</cp:lastModifiedBy>
  <cp:revision>11</cp:revision>
  <dcterms:created xsi:type="dcterms:W3CDTF">2019-10-30T10:57:12Z</dcterms:created>
  <dcterms:modified xsi:type="dcterms:W3CDTF">2019-10-30T18:35:46Z</dcterms:modified>
</cp:coreProperties>
</file>