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60" r:id="rId2"/>
    <p:sldId id="257" r:id="rId3"/>
    <p:sldId id="267" r:id="rId4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437" autoAdjust="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089BCF2-422D-4A1E-9208-5B9DDE49703B}" type="datetime1">
              <a:rPr lang="fr-FR" smtClean="0"/>
              <a:t>29/10/2019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fr-FR" smtClean="0"/>
              <a:pPr algn="r"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690DCC5C-9F71-4B66-BAFF-9DADF299541F}" type="datetime1">
              <a:rPr lang="fr-FR" smtClean="0"/>
              <a:pPr/>
              <a:t>29/10/2019</a:t>
            </a:fld>
            <a:endParaRPr lang="fr-FR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935E2820-AFE1-45FA-949E-17BDB534E1DC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fr-FR" smtClean="0"/>
              <a:pPr algn="r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8100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 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77542409-6A04-4DC6-AC3A-D3758287A8F2}" type="slidenum">
              <a:rPr lang="fr-FR" smtClean="0"/>
              <a:pPr algn="r" rtl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35E2820-AFE1-45FA-949E-17BDB534E1DC}" type="slidenum">
              <a:rPr lang="fr-FR" smtClean="0"/>
              <a:pPr algn="r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519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208547" y="6505078"/>
            <a:ext cx="100906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fld id="{C15B48F6-24BB-446E-AB0B-F370893007B3}" type="datetime1">
              <a:rPr lang="fr-FR" smtClean="0"/>
              <a:pPr/>
              <a:t>29/10/2019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B4B28BF-96CF-44BB-8FDB-5A8C72769E3C}" type="datetime1">
              <a:rPr lang="fr-FR" smtClean="0"/>
              <a:pPr/>
              <a:t>29/10/2019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C383049-4273-4066-95B8-F6C574AB69D0}" type="datetime1">
              <a:rPr lang="fr-FR" smtClean="0"/>
              <a:pPr/>
              <a:t>29/10/2019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CAB2EB0-87B6-4E28-952D-842D7381E432}" type="datetime1">
              <a:rPr lang="fr-FR" smtClean="0"/>
              <a:pPr/>
              <a:t>29/10/2019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838871-19B5-4207-9D66-59F5A0558166}" type="datetime1">
              <a:rPr lang="fr-FR" smtClean="0"/>
              <a:pPr/>
              <a:t>29/10/2019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D60B2DD-5DD0-4C5A-BCB8-B08E3DB10051}" type="datetime1">
              <a:rPr lang="fr-FR" smtClean="0"/>
              <a:pPr/>
              <a:t>29/10/2019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6AFC351-EFE5-4F55-867A-9407A3D41921}" type="datetime1">
              <a:rPr lang="fr-FR" smtClean="0"/>
              <a:pPr/>
              <a:t>29/10/2019</a:t>
            </a:fld>
            <a:endParaRPr lang="fr-FR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3079562-B1BF-428A-A450-45397DD357E9}" type="datetime1">
              <a:rPr lang="fr-FR" smtClean="0"/>
              <a:pPr/>
              <a:t>29/10/2019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E358C6C-FEFC-4BE4-90CB-75D3FA5B19D2}" type="datetime1">
              <a:rPr lang="fr-FR" smtClean="0"/>
              <a:pPr/>
              <a:t>29/10/2019</a:t>
            </a:fld>
            <a:endParaRPr lang="fr-FR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144C40B-71E0-4073-8D9C-5017DB1B7111}" type="datetime1">
              <a:rPr lang="fr-FR" smtClean="0"/>
              <a:pPr/>
              <a:t>29/10/2019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52EA2E1-848B-4B87-A648-92FA9B82E855}" type="datetime1">
              <a:rPr lang="fr-FR" smtClean="0"/>
              <a:pPr/>
              <a:t>29/10/2019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208547" y="6505078"/>
            <a:ext cx="100906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fld id="{C15B48F6-24BB-446E-AB0B-F370893007B3}" type="datetime1">
              <a:rPr lang="fr-FR" smtClean="0"/>
              <a:pPr/>
              <a:t>29/10/2019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hyperlink" Target="http://www.mae-eds.fr/" TargetMode="External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85652" y="564874"/>
            <a:ext cx="85638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5</a:t>
            </a:r>
            <a:r>
              <a:rPr lang="fr-FR" sz="2800" b="1" baseline="30000" dirty="0">
                <a:solidFill>
                  <a:srgbClr val="002060"/>
                </a:solidFill>
              </a:rPr>
              <a:t>ème</a:t>
            </a:r>
            <a:r>
              <a:rPr lang="fr-FR" sz="2800" b="1" dirty="0">
                <a:solidFill>
                  <a:srgbClr val="002060"/>
                </a:solidFill>
              </a:rPr>
              <a:t> jour - Mercredi – Avoir confiance dans la Bible</a:t>
            </a:r>
          </a:p>
          <a:p>
            <a:endParaRPr lang="fr-FR" sz="2800" b="1" dirty="0">
              <a:solidFill>
                <a:srgbClr val="002060"/>
              </a:solidFill>
            </a:endParaRPr>
          </a:p>
          <a:p>
            <a:pPr algn="r"/>
            <a:r>
              <a:rPr lang="fr-FR" sz="2800" i="1" dirty="0">
                <a:solidFill>
                  <a:srgbClr val="002060"/>
                </a:solidFill>
              </a:rPr>
              <a:t>« Mais vous, vous êtes </a:t>
            </a:r>
            <a:r>
              <a:rPr lang="fr-FR" sz="2800" b="1" i="1" u="sng" dirty="0">
                <a:solidFill>
                  <a:srgbClr val="002060"/>
                </a:solidFill>
              </a:rPr>
              <a:t>la race choisie</a:t>
            </a:r>
            <a:r>
              <a:rPr lang="fr-FR" sz="2800" i="1" dirty="0">
                <a:solidFill>
                  <a:srgbClr val="002060"/>
                </a:solidFill>
              </a:rPr>
              <a:t>, les </a:t>
            </a:r>
            <a:r>
              <a:rPr lang="fr-FR" sz="2800" b="1" i="1" u="sng" dirty="0">
                <a:solidFill>
                  <a:srgbClr val="002060"/>
                </a:solidFill>
              </a:rPr>
              <a:t>prêtres du Roi,</a:t>
            </a:r>
            <a:r>
              <a:rPr lang="fr-FR" sz="2800" i="1" dirty="0">
                <a:solidFill>
                  <a:srgbClr val="002060"/>
                </a:solidFill>
              </a:rPr>
              <a:t> la </a:t>
            </a:r>
            <a:r>
              <a:rPr lang="fr-FR" sz="2800" b="1" i="1" u="sng" dirty="0">
                <a:solidFill>
                  <a:srgbClr val="002060"/>
                </a:solidFill>
              </a:rPr>
              <a:t>nation sainte</a:t>
            </a:r>
            <a:r>
              <a:rPr lang="fr-FR" sz="2800" i="1" dirty="0">
                <a:solidFill>
                  <a:srgbClr val="002060"/>
                </a:solidFill>
              </a:rPr>
              <a:t>, le </a:t>
            </a:r>
            <a:r>
              <a:rPr lang="fr-FR" sz="2800" b="1" i="1" u="sng" dirty="0">
                <a:solidFill>
                  <a:srgbClr val="002060"/>
                </a:solidFill>
              </a:rPr>
              <a:t>peuple qui appartient à Dieu</a:t>
            </a:r>
            <a:r>
              <a:rPr lang="fr-FR" sz="2800" i="1" dirty="0">
                <a:solidFill>
                  <a:srgbClr val="002060"/>
                </a:solidFill>
              </a:rPr>
              <a:t>. Il vous a appelés à passer de l’obscurité à sa merveilleuse lumière, afin que vous </a:t>
            </a:r>
            <a:r>
              <a:rPr lang="fr-FR" sz="2800" b="1" i="1" u="sng" dirty="0">
                <a:solidFill>
                  <a:srgbClr val="002060"/>
                </a:solidFill>
              </a:rPr>
              <a:t>proclamiez ses œuvres magnifiques </a:t>
            </a:r>
            <a:r>
              <a:rPr lang="fr-FR" sz="2800" i="1" dirty="0">
                <a:solidFill>
                  <a:srgbClr val="002060"/>
                </a:solidFill>
              </a:rPr>
              <a:t>» </a:t>
            </a:r>
            <a:r>
              <a:rPr lang="fr-FR" dirty="0">
                <a:solidFill>
                  <a:srgbClr val="002060"/>
                </a:solidFill>
              </a:rPr>
              <a:t>1Pierre 2 : 9</a:t>
            </a:r>
          </a:p>
        </p:txBody>
      </p:sp>
      <p:sp>
        <p:nvSpPr>
          <p:cNvPr id="6" name="Explosion 2 5"/>
          <p:cNvSpPr/>
          <p:nvPr/>
        </p:nvSpPr>
        <p:spPr>
          <a:xfrm>
            <a:off x="4758813" y="3873911"/>
            <a:ext cx="6676103" cy="2984090"/>
          </a:xfrm>
          <a:prstGeom prst="irregularSeal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Echangez ensemble sur les mots soulignés.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38" y="4771685"/>
            <a:ext cx="3018196" cy="234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517058" y="776748"/>
            <a:ext cx="9124336" cy="433965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En famille ou bien avec tes amis(es), </a:t>
            </a:r>
            <a:r>
              <a:rPr lang="fr-FR" sz="2400" b="1" dirty="0"/>
              <a:t>lisez l’histoire à plusieurs voix</a:t>
            </a:r>
            <a:r>
              <a:rPr lang="fr-FR" sz="2400" dirty="0"/>
              <a:t>. Chacun prend un personnage.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b="1" dirty="0" err="1"/>
              <a:t>Echangez</a:t>
            </a:r>
            <a:r>
              <a:rPr lang="fr-FR" sz="2400" b="1" dirty="0"/>
              <a:t> sur les comportements du directeur, des étudiants, de Krystal </a:t>
            </a:r>
            <a:r>
              <a:rPr lang="fr-FR" sz="2400" dirty="0"/>
              <a:t>etc.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dirty="0"/>
              <a:t>Dans la semaine, </a:t>
            </a:r>
            <a:r>
              <a:rPr lang="fr-FR" sz="2400" b="1" dirty="0"/>
              <a:t>trouve un moment pour te promener ou bien regarde </a:t>
            </a:r>
            <a:r>
              <a:rPr lang="fr-FR" sz="2400" dirty="0"/>
              <a:t>à travers les </a:t>
            </a:r>
            <a:r>
              <a:rPr lang="fr-FR" sz="2400" b="1" dirty="0"/>
              <a:t>vitres</a:t>
            </a:r>
            <a:r>
              <a:rPr lang="fr-FR" sz="2400" dirty="0"/>
              <a:t> de la </a:t>
            </a:r>
            <a:r>
              <a:rPr lang="fr-FR" sz="2400" b="1" dirty="0"/>
              <a:t>voiture</a:t>
            </a:r>
            <a:r>
              <a:rPr lang="fr-FR" sz="2400" dirty="0"/>
              <a:t> ou bien du </a:t>
            </a:r>
            <a:r>
              <a:rPr lang="fr-FR" sz="2400" b="1" dirty="0"/>
              <a:t>bus</a:t>
            </a:r>
            <a:r>
              <a:rPr lang="fr-FR" sz="2400" dirty="0"/>
              <a:t>. Fais une liste d’au </a:t>
            </a:r>
            <a:r>
              <a:rPr lang="fr-FR" sz="2400" b="1" dirty="0"/>
              <a:t>moins 5 choses que tu vois </a:t>
            </a:r>
            <a:r>
              <a:rPr lang="fr-FR" sz="2400" dirty="0"/>
              <a:t>et grâce auxquelles il </a:t>
            </a:r>
            <a:r>
              <a:rPr lang="fr-FR" sz="2400" b="1" dirty="0"/>
              <a:t>t’est difficile de croire en l’évolution</a:t>
            </a:r>
            <a:r>
              <a:rPr lang="fr-FR" sz="2400" dirty="0"/>
              <a:t>.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1016" y="4631608"/>
            <a:ext cx="155257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88490" y="699150"/>
            <a:ext cx="2025445" cy="230832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Connais-tu </a:t>
            </a:r>
            <a:r>
              <a:rPr lang="fr-FR" b="1" dirty="0"/>
              <a:t>Ellen White </a:t>
            </a:r>
            <a:r>
              <a:rPr lang="fr-FR" dirty="0"/>
              <a:t>?</a:t>
            </a:r>
          </a:p>
          <a:p>
            <a:endParaRPr lang="fr-FR" dirty="0"/>
          </a:p>
          <a:p>
            <a:r>
              <a:rPr lang="fr-FR" dirty="0"/>
              <a:t>Sur le </a:t>
            </a:r>
            <a:r>
              <a:rPr lang="fr-FR" b="1" dirty="0"/>
              <a:t>site MAE </a:t>
            </a:r>
            <a:r>
              <a:rPr lang="fr-FR" dirty="0"/>
              <a:t>: </a:t>
            </a:r>
          </a:p>
          <a:p>
            <a:r>
              <a:rPr lang="fr-FR" dirty="0">
                <a:solidFill>
                  <a:schemeClr val="bg1"/>
                </a:solidFill>
                <a:hlinkClick r:id="rId5"/>
              </a:rPr>
              <a:t>www.mae-eds.fr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/>
              <a:t>Tu as </a:t>
            </a:r>
            <a:r>
              <a:rPr lang="fr-FR" b="1" dirty="0"/>
              <a:t>toute une série qui explique sa vie.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-14750" y="4549676"/>
            <a:ext cx="2094271" cy="23083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chemeClr val="bg1"/>
                </a:solidFill>
              </a:rPr>
              <a:t>PRIERE : </a:t>
            </a:r>
            <a:r>
              <a:rPr lang="fr-FR" dirty="0">
                <a:solidFill>
                  <a:schemeClr val="bg1"/>
                </a:solidFill>
              </a:rPr>
              <a:t>demande à Jésus de </a:t>
            </a:r>
            <a:r>
              <a:rPr lang="fr-FR" b="1" dirty="0">
                <a:solidFill>
                  <a:schemeClr val="bg1"/>
                </a:solidFill>
              </a:rPr>
              <a:t>t’aider à trouver une solution pour améliorer</a:t>
            </a:r>
            <a:r>
              <a:rPr lang="fr-FR" dirty="0">
                <a:solidFill>
                  <a:schemeClr val="bg1"/>
                </a:solidFill>
              </a:rPr>
              <a:t> la situation </a:t>
            </a:r>
            <a:r>
              <a:rPr lang="fr-FR">
                <a:solidFill>
                  <a:schemeClr val="bg1"/>
                </a:solidFill>
              </a:rPr>
              <a:t>d’un </a:t>
            </a:r>
            <a:r>
              <a:rPr lang="fr-FR" b="1">
                <a:solidFill>
                  <a:schemeClr val="bg1"/>
                </a:solidFill>
              </a:rPr>
              <a:t>camarade ou voisin.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9" name="SÃ©rie Pionniers - Ellen White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5385" y="119047"/>
            <a:ext cx="9872532" cy="540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eux d’enfants 16: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70_TF03461883_TF03461883.potx" id="{DEFD68A2-AA2E-4C1F-A462-C6ACD99B933D}" vid="{C1F01F1A-A23F-4193-B489-F6F2081A4218}"/>
    </a:ext>
  </a:extLst>
</a:theme>
</file>

<file path=ppt/theme/theme2.xml><?xml version="1.0" encoding="utf-8"?>
<a:theme xmlns:a="http://schemas.openxmlformats.org/drawingml/2006/main" name="Thème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de présentation pédagogique Enfants qui jouent (dessins, grand écran)</Template>
  <TotalTime>58</TotalTime>
  <Words>146</Words>
  <Application>Microsoft Office PowerPoint</Application>
  <PresentationFormat>Grand écran</PresentationFormat>
  <Paragraphs>18</Paragraphs>
  <Slides>3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6" baseType="lpstr">
      <vt:lpstr>Euphemia</vt:lpstr>
      <vt:lpstr>Wingdings</vt:lpstr>
      <vt:lpstr>Jeux d’enfants 16:9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TONIOLO Françoise</dc:creator>
  <cp:lastModifiedBy>Laetitia TONIOLO</cp:lastModifiedBy>
  <cp:revision>11</cp:revision>
  <dcterms:created xsi:type="dcterms:W3CDTF">2019-10-19T17:49:49Z</dcterms:created>
  <dcterms:modified xsi:type="dcterms:W3CDTF">2019-10-29T20:31:31Z</dcterms:modified>
</cp:coreProperties>
</file>