
<file path=[Content_Types].xml><?xml version="1.0" encoding="utf-8"?>
<Types xmlns="http://schemas.openxmlformats.org/package/2006/content-types">
  <Default Extension="emf" ContentType="image/x-emf"/>
  <Default Extension="gif" ContentType="image/gif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8"/>
  </p:notesMasterIdLst>
  <p:handoutMasterIdLst>
    <p:handoutMasterId r:id="rId9"/>
  </p:handoutMasterIdLst>
  <p:sldIdLst>
    <p:sldId id="258" r:id="rId5"/>
    <p:sldId id="268" r:id="rId6"/>
    <p:sldId id="270" r:id="rId7"/>
  </p:sldIdLst>
  <p:sldSz cx="12192000" cy="6858000"/>
  <p:notesSz cx="6858000" cy="9144000"/>
  <p:defaultTextStyle>
    <a:defPPr rtl="0"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1E962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>
      <p:cViewPr varScale="1">
        <p:scale>
          <a:sx n="86" d="100"/>
          <a:sy n="86" d="100"/>
        </p:scale>
        <p:origin x="562" y="5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90" d="100"/>
          <a:sy n="90" d="100"/>
        </p:scale>
        <p:origin x="2784" y="10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theme" Target="theme/theme1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viewProps" Target="viewProps.xml"/><Relationship Id="rId5" Type="http://schemas.openxmlformats.org/officeDocument/2006/relationships/slide" Target="slides/slide1.xml"/><Relationship Id="rId10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’en-tête 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fr-FR" dirty="0"/>
          </a:p>
        </p:txBody>
      </p:sp>
      <p:sp>
        <p:nvSpPr>
          <p:cNvPr id="3" name="Espace réservé de la date 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82C8B56E-D8D2-4ACA-A577-E83C21F20D1B}" type="datetime1">
              <a:rPr lang="fr-FR" smtClean="0"/>
              <a:t>29/10/2019</a:t>
            </a:fld>
            <a:endParaRPr lang="fr-FR" dirty="0"/>
          </a:p>
        </p:txBody>
      </p:sp>
      <p:sp>
        <p:nvSpPr>
          <p:cNvPr id="4" name="Espace réservé du pied de page 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fr-FR" dirty="0"/>
          </a:p>
        </p:txBody>
      </p:sp>
      <p:sp>
        <p:nvSpPr>
          <p:cNvPr id="5" name="Espace réservé du numéro de diapositive 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950AD62A-9EE1-43E3-A7E5-D268F71DF3EB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43644828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’en-tête 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fr-FR" dirty="0"/>
          </a:p>
        </p:txBody>
      </p:sp>
      <p:sp>
        <p:nvSpPr>
          <p:cNvPr id="3" name="Espace réservé de la date 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1201F9C-6784-4284-A4F9-CA377FB7C0BD}" type="datetime1">
              <a:rPr lang="fr-FR" smtClean="0"/>
              <a:pPr/>
              <a:t>29/10/2019</a:t>
            </a:fld>
            <a:endParaRPr lang="fr-FR" dirty="0"/>
          </a:p>
        </p:txBody>
      </p:sp>
      <p:sp>
        <p:nvSpPr>
          <p:cNvPr id="4" name="Espace réservé d’image de diapositive 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fr-FR" dirty="0"/>
          </a:p>
        </p:txBody>
      </p:sp>
      <p:sp>
        <p:nvSpPr>
          <p:cNvPr id="5" name="Espace réservé des notes 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fr-FR" dirty="0"/>
              <a:t>Modifiez les styles du texte du masque</a:t>
            </a:r>
          </a:p>
          <a:p>
            <a:pPr lvl="1" rtl="0"/>
            <a:r>
              <a:rPr lang="fr-FR" dirty="0"/>
              <a:t>Deuxième niveau</a:t>
            </a:r>
          </a:p>
          <a:p>
            <a:pPr lvl="2" rtl="0"/>
            <a:r>
              <a:rPr lang="fr-FR" dirty="0"/>
              <a:t>Troisième niveau</a:t>
            </a:r>
          </a:p>
          <a:p>
            <a:pPr lvl="3" rtl="0"/>
            <a:r>
              <a:rPr lang="fr-FR" dirty="0"/>
              <a:t>Quatrième niveau</a:t>
            </a:r>
          </a:p>
          <a:p>
            <a:pPr lvl="4" rtl="0"/>
            <a:r>
              <a:rPr lang="fr-FR" dirty="0"/>
              <a:t>Cinquième niveau</a:t>
            </a:r>
          </a:p>
        </p:txBody>
      </p:sp>
      <p:sp>
        <p:nvSpPr>
          <p:cNvPr id="6" name="Espace réservé du pied de page 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fr-FR" dirty="0"/>
          </a:p>
        </p:txBody>
      </p:sp>
      <p:sp>
        <p:nvSpPr>
          <p:cNvPr id="7" name="Espace réservé du numéro de diapositive 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5534C2EF-8A97-4DAF-B099-E567883644D6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7180911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5534C2EF-8A97-4DAF-B099-E567883644D6}" type="slidenum">
              <a:rPr lang="fr-FR" smtClean="0"/>
              <a:t>1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92073298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’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r>
              <a:rPr lang="fr-FR" dirty="0"/>
              <a:t>REMARQUE : Pour modifier une image de cette diapositive, sélectionnez-la, puis supprimez-la. Cliquez ensuite sur l’icône Insérer une image dans l’espace réservé pour y insérer votre image.</a:t>
            </a:r>
          </a:p>
        </p:txBody>
      </p:sp>
      <p:sp>
        <p:nvSpPr>
          <p:cNvPr id="4" name="Espace réservé du numéro de diapositive 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5534C2EF-8A97-4DAF-B099-E567883644D6}" type="slidenum">
              <a:rPr lang="fr-FR" smtClean="0"/>
              <a:t>2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55326558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5534C2EF-8A97-4DAF-B099-E567883644D6}" type="slidenum">
              <a:rPr lang="fr-FR" smtClean="0"/>
              <a:t>3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66305858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 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24" r="323" b="422"/>
          <a:stretch/>
        </p:blipFill>
        <p:spPr>
          <a:xfrm>
            <a:off x="1524" y="1"/>
            <a:ext cx="12188952" cy="6858000"/>
          </a:xfrm>
          <a:prstGeom prst="rect">
            <a:avLst/>
          </a:prstGeom>
        </p:spPr>
      </p:pic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838200" y="533400"/>
            <a:ext cx="8458200" cy="1828800"/>
          </a:xfrm>
        </p:spPr>
        <p:txBody>
          <a:bodyPr rtlCol="0" anchor="b">
            <a:normAutofit/>
          </a:bodyPr>
          <a:lstStyle>
            <a:lvl1pPr algn="l">
              <a:defRPr sz="4400"/>
            </a:lvl1pPr>
          </a:lstStyle>
          <a:p>
            <a:pPr rtl="0"/>
            <a:r>
              <a:rPr lang="fr-FR"/>
              <a:t>Modifiez le style du titre</a:t>
            </a:r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838200" y="2438400"/>
            <a:ext cx="7086600" cy="914400"/>
          </a:xfrm>
        </p:spPr>
        <p:txBody>
          <a:bodyPr rtlCol="0">
            <a:normAutofit/>
          </a:bodyPr>
          <a:lstStyle>
            <a:lvl1pPr marL="0" indent="0" algn="l">
              <a:spcBef>
                <a:spcPts val="1200"/>
              </a:spcBef>
              <a:buNone/>
              <a:defRPr sz="2400"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rtl="0"/>
            <a:r>
              <a:rPr lang="fr-FR"/>
              <a:t>Modifiez le style des sous-titres du masque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1544510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eux images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 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5" y="1716"/>
            <a:ext cx="12188952" cy="6856284"/>
          </a:xfrm>
          <a:prstGeom prst="rect">
            <a:avLst/>
          </a:prstGeom>
        </p:spPr>
      </p:pic>
      <p:sp>
        <p:nvSpPr>
          <p:cNvPr id="2" name="Titre 1"/>
          <p:cNvSpPr>
            <a:spLocks noGrp="1"/>
          </p:cNvSpPr>
          <p:nvPr>
            <p:ph type="title"/>
          </p:nvPr>
        </p:nvSpPr>
        <p:spPr>
          <a:xfrm>
            <a:off x="1028580" y="5791200"/>
            <a:ext cx="8115419" cy="701674"/>
          </a:xfrm>
        </p:spPr>
        <p:txBody>
          <a:bodyPr vert="horz" lIns="91440" tIns="45720" rIns="91440" bIns="45720" rtlCol="0" anchor="b">
            <a:normAutofit/>
          </a:bodyPr>
          <a:lstStyle>
            <a:lvl1pPr rtl="0">
              <a:defRPr lang="en-US" sz="2400">
                <a:solidFill>
                  <a:schemeClr val="accent1"/>
                </a:solidFill>
              </a:defRPr>
            </a:lvl1pPr>
          </a:lstStyle>
          <a:p>
            <a:pPr lvl="0" rtl="0"/>
            <a:r>
              <a:rPr lang="fr-FR"/>
              <a:t>Modifiez le style du titre</a:t>
            </a:r>
            <a:endParaRPr lang="fr-FR" dirty="0"/>
          </a:p>
        </p:txBody>
      </p:sp>
      <p:sp>
        <p:nvSpPr>
          <p:cNvPr id="7" name="Forme libre 5"/>
          <p:cNvSpPr>
            <a:spLocks/>
          </p:cNvSpPr>
          <p:nvPr/>
        </p:nvSpPr>
        <p:spPr bwMode="gray">
          <a:xfrm>
            <a:off x="762000" y="933449"/>
            <a:ext cx="4114800" cy="4109465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fr-FR" dirty="0"/>
          </a:p>
        </p:txBody>
      </p:sp>
      <p:sp>
        <p:nvSpPr>
          <p:cNvPr id="15" name="Espace réservé d’image 14" descr="Espace réservé vide pour ajouter une image. Cliquez sur l’espace réservé et sélectionnez l’image à ajouter"/>
          <p:cNvSpPr>
            <a:spLocks noGrp="1"/>
          </p:cNvSpPr>
          <p:nvPr>
            <p:ph type="pic" sz="quarter" idx="13"/>
          </p:nvPr>
        </p:nvSpPr>
        <p:spPr>
          <a:xfrm>
            <a:off x="992435" y="1113022"/>
            <a:ext cx="3638453" cy="3750319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365760" rtlCol="0">
            <a:noAutofit/>
          </a:bodyPr>
          <a:lstStyle>
            <a:lvl1pPr marL="0" indent="0" algn="ctr">
              <a:buNone/>
              <a:defRPr/>
            </a:lvl1pPr>
          </a:lstStyle>
          <a:p>
            <a:pPr rtl="0"/>
            <a:r>
              <a:rPr lang="fr-FR"/>
              <a:t>Cliquez sur l'icône pour ajouter une image</a:t>
            </a:r>
            <a:endParaRPr lang="fr-FR" dirty="0"/>
          </a:p>
        </p:txBody>
      </p:sp>
      <p:sp>
        <p:nvSpPr>
          <p:cNvPr id="17" name="Espace réservé du texte 16"/>
          <p:cNvSpPr>
            <a:spLocks noGrp="1"/>
          </p:cNvSpPr>
          <p:nvPr>
            <p:ph type="body" sz="quarter" idx="14"/>
          </p:nvPr>
        </p:nvSpPr>
        <p:spPr>
          <a:xfrm>
            <a:off x="1028581" y="5181600"/>
            <a:ext cx="3566160" cy="493776"/>
          </a:xfrm>
        </p:spPr>
        <p:txBody>
          <a:bodyPr rtlCol="0">
            <a:normAutofit/>
          </a:bodyPr>
          <a:lstStyle>
            <a:lvl1pPr marL="0" indent="0">
              <a:buNone/>
              <a:defRPr sz="1800"/>
            </a:lvl1pPr>
            <a:lvl2pPr marL="0" indent="0">
              <a:spcBef>
                <a:spcPts val="1200"/>
              </a:spcBef>
              <a:buNone/>
              <a:defRPr sz="1800"/>
            </a:lvl2pPr>
            <a:lvl3pPr marL="0" indent="0">
              <a:spcBef>
                <a:spcPts val="1200"/>
              </a:spcBef>
              <a:buNone/>
              <a:defRPr sz="1800"/>
            </a:lvl3pPr>
            <a:lvl4pPr marL="0" indent="0">
              <a:spcBef>
                <a:spcPts val="1200"/>
              </a:spcBef>
              <a:buNone/>
              <a:defRPr sz="1800"/>
            </a:lvl4pPr>
            <a:lvl5pPr marL="0" indent="0">
              <a:spcBef>
                <a:spcPts val="1200"/>
              </a:spcBef>
              <a:buNone/>
              <a:defRPr sz="1800"/>
            </a:lvl5pPr>
          </a:lstStyle>
          <a:p>
            <a:pPr lvl="0" rtl="0"/>
            <a:r>
              <a:rPr lang="fr-FR"/>
              <a:t>Modifiez les styles du texte du masque</a:t>
            </a:r>
          </a:p>
        </p:txBody>
      </p:sp>
      <p:sp>
        <p:nvSpPr>
          <p:cNvPr id="18" name="Forme libre 5"/>
          <p:cNvSpPr>
            <a:spLocks/>
          </p:cNvSpPr>
          <p:nvPr/>
        </p:nvSpPr>
        <p:spPr bwMode="gray">
          <a:xfrm>
            <a:off x="5300133" y="933449"/>
            <a:ext cx="4114800" cy="4109465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fr-FR" dirty="0"/>
          </a:p>
        </p:txBody>
      </p:sp>
      <p:sp>
        <p:nvSpPr>
          <p:cNvPr id="19" name="Espace réservé d’image 18" descr="Espace réservé vide pour ajouter une image. Cliquez sur l’espace réservé et sélectionnez l’image à ajouter"/>
          <p:cNvSpPr>
            <a:spLocks noGrp="1"/>
          </p:cNvSpPr>
          <p:nvPr>
            <p:ph type="pic" sz="quarter" idx="15"/>
          </p:nvPr>
        </p:nvSpPr>
        <p:spPr>
          <a:xfrm>
            <a:off x="5530568" y="1113022"/>
            <a:ext cx="3638453" cy="3750319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365760" rtlCol="0">
            <a:noAutofit/>
          </a:bodyPr>
          <a:lstStyle>
            <a:lvl1pPr marL="0" indent="0" algn="ctr">
              <a:buNone/>
              <a:defRPr/>
            </a:lvl1pPr>
          </a:lstStyle>
          <a:p>
            <a:pPr rtl="0"/>
            <a:r>
              <a:rPr lang="fr-FR"/>
              <a:t>Cliquez sur l'icône pour ajouter une image</a:t>
            </a:r>
            <a:endParaRPr lang="fr-FR" dirty="0"/>
          </a:p>
        </p:txBody>
      </p:sp>
      <p:sp>
        <p:nvSpPr>
          <p:cNvPr id="20" name="Espace réservé du texte 16"/>
          <p:cNvSpPr>
            <a:spLocks noGrp="1"/>
          </p:cNvSpPr>
          <p:nvPr>
            <p:ph type="body" sz="quarter" idx="16"/>
          </p:nvPr>
        </p:nvSpPr>
        <p:spPr>
          <a:xfrm>
            <a:off x="5566714" y="5181600"/>
            <a:ext cx="3566160" cy="493776"/>
          </a:xfrm>
        </p:spPr>
        <p:txBody>
          <a:bodyPr rtlCol="0">
            <a:normAutofit/>
          </a:bodyPr>
          <a:lstStyle>
            <a:lvl1pPr marL="0" indent="0">
              <a:buNone/>
              <a:defRPr sz="1800"/>
            </a:lvl1pPr>
            <a:lvl2pPr marL="0" indent="0">
              <a:spcBef>
                <a:spcPts val="1200"/>
              </a:spcBef>
              <a:buNone/>
              <a:defRPr sz="1800"/>
            </a:lvl2pPr>
            <a:lvl3pPr marL="0" indent="0">
              <a:spcBef>
                <a:spcPts val="1200"/>
              </a:spcBef>
              <a:buNone/>
              <a:defRPr sz="1800"/>
            </a:lvl3pPr>
            <a:lvl4pPr marL="0" indent="0">
              <a:spcBef>
                <a:spcPts val="1200"/>
              </a:spcBef>
              <a:buNone/>
              <a:defRPr sz="1800"/>
            </a:lvl4pPr>
            <a:lvl5pPr marL="0" indent="0">
              <a:spcBef>
                <a:spcPts val="1200"/>
              </a:spcBef>
              <a:buNone/>
              <a:defRPr sz="1800"/>
            </a:lvl5pPr>
          </a:lstStyle>
          <a:p>
            <a:pPr lvl="0" rtl="0"/>
            <a:r>
              <a:rPr lang="fr-FR"/>
              <a:t>Modifiez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20377723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rois images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 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5" y="1716"/>
            <a:ext cx="12188952" cy="6856284"/>
          </a:xfrm>
          <a:prstGeom prst="rect">
            <a:avLst/>
          </a:prstGeom>
        </p:spPr>
      </p:pic>
      <p:sp>
        <p:nvSpPr>
          <p:cNvPr id="2" name="Titre 1"/>
          <p:cNvSpPr>
            <a:spLocks noGrp="1"/>
          </p:cNvSpPr>
          <p:nvPr>
            <p:ph type="title"/>
          </p:nvPr>
        </p:nvSpPr>
        <p:spPr>
          <a:xfrm>
            <a:off x="1028580" y="5305424"/>
            <a:ext cx="8104083" cy="579921"/>
          </a:xfrm>
        </p:spPr>
        <p:txBody>
          <a:bodyPr rtlCol="0">
            <a:normAutofit/>
          </a:bodyPr>
          <a:lstStyle>
            <a:lvl1pPr rtl="0">
              <a:defRPr sz="2400">
                <a:solidFill>
                  <a:schemeClr val="accent1"/>
                </a:solidFill>
              </a:defRPr>
            </a:lvl1pPr>
          </a:lstStyle>
          <a:p>
            <a:pPr rtl="0"/>
            <a:r>
              <a:rPr lang="fr-FR"/>
              <a:t>Modifiez le style du titre</a:t>
            </a:r>
            <a:endParaRPr lang="fr-FR" dirty="0"/>
          </a:p>
        </p:txBody>
      </p:sp>
      <p:sp>
        <p:nvSpPr>
          <p:cNvPr id="7" name="Forme libre 5"/>
          <p:cNvSpPr>
            <a:spLocks/>
          </p:cNvSpPr>
          <p:nvPr/>
        </p:nvSpPr>
        <p:spPr bwMode="gray">
          <a:xfrm>
            <a:off x="762000" y="933449"/>
            <a:ext cx="5334000" cy="4109465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fr-FR" dirty="0"/>
          </a:p>
        </p:txBody>
      </p:sp>
      <p:sp>
        <p:nvSpPr>
          <p:cNvPr id="15" name="Espace réservé d’image 14" descr="Espace réservé vide pour ajouter une image. Cliquez sur l’espace réservé et sélectionnez l’image à ajouter"/>
          <p:cNvSpPr>
            <a:spLocks noGrp="1"/>
          </p:cNvSpPr>
          <p:nvPr>
            <p:ph type="pic" sz="quarter" idx="13"/>
          </p:nvPr>
        </p:nvSpPr>
        <p:spPr>
          <a:xfrm>
            <a:off x="991888" y="1113022"/>
            <a:ext cx="4874224" cy="3750319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365760" rtlCol="0">
            <a:noAutofit/>
          </a:bodyPr>
          <a:lstStyle>
            <a:lvl1pPr marL="0" indent="0" algn="ctr">
              <a:buNone/>
              <a:defRPr/>
            </a:lvl1pPr>
          </a:lstStyle>
          <a:p>
            <a:pPr rtl="0"/>
            <a:r>
              <a:rPr lang="fr-FR"/>
              <a:t>Cliquez sur l'icône pour ajouter une image</a:t>
            </a:r>
            <a:endParaRPr lang="fr-FR" dirty="0"/>
          </a:p>
        </p:txBody>
      </p:sp>
      <p:sp>
        <p:nvSpPr>
          <p:cNvPr id="18" name="Forme libre 5"/>
          <p:cNvSpPr>
            <a:spLocks/>
          </p:cNvSpPr>
          <p:nvPr/>
        </p:nvSpPr>
        <p:spPr bwMode="gray">
          <a:xfrm>
            <a:off x="6323873" y="967316"/>
            <a:ext cx="2990942" cy="1934384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fr-FR" dirty="0"/>
          </a:p>
        </p:txBody>
      </p:sp>
      <p:sp>
        <p:nvSpPr>
          <p:cNvPr id="19" name="Espace réservé d’image 18" descr="Espace réservé vide pour ajouter une image. Cliquez sur l’espace réservé et sélectionnez l’image à ajouter"/>
          <p:cNvSpPr>
            <a:spLocks noGrp="1"/>
          </p:cNvSpPr>
          <p:nvPr>
            <p:ph type="pic" sz="quarter" idx="15"/>
          </p:nvPr>
        </p:nvSpPr>
        <p:spPr>
          <a:xfrm>
            <a:off x="6506025" y="1109743"/>
            <a:ext cx="2626638" cy="1649530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182880" rtlCol="0">
            <a:noAutofit/>
          </a:bodyPr>
          <a:lstStyle>
            <a:lvl1pPr marL="0" indent="0" algn="ctr">
              <a:buNone/>
              <a:defRPr/>
            </a:lvl1pPr>
          </a:lstStyle>
          <a:p>
            <a:pPr rtl="0"/>
            <a:r>
              <a:rPr lang="fr-FR"/>
              <a:t>Cliquez sur l'icône pour ajouter une image</a:t>
            </a:r>
            <a:endParaRPr lang="fr-FR" dirty="0"/>
          </a:p>
        </p:txBody>
      </p:sp>
      <p:sp>
        <p:nvSpPr>
          <p:cNvPr id="12" name="Forme libre 5"/>
          <p:cNvSpPr>
            <a:spLocks/>
          </p:cNvSpPr>
          <p:nvPr/>
        </p:nvSpPr>
        <p:spPr bwMode="gray">
          <a:xfrm>
            <a:off x="6323873" y="3060954"/>
            <a:ext cx="2990942" cy="1934384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fr-FR" dirty="0"/>
          </a:p>
        </p:txBody>
      </p:sp>
      <p:sp>
        <p:nvSpPr>
          <p:cNvPr id="13" name="Espace réservé d’image 12" descr="Espace réservé vide pour ajouter une image. Cliquez sur l’espace réservé et sélectionnez l’image à ajouter"/>
          <p:cNvSpPr>
            <a:spLocks noGrp="1"/>
          </p:cNvSpPr>
          <p:nvPr>
            <p:ph type="pic" sz="quarter" idx="16"/>
          </p:nvPr>
        </p:nvSpPr>
        <p:spPr>
          <a:xfrm>
            <a:off x="6506025" y="3203381"/>
            <a:ext cx="2626638" cy="1649530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182880" rtlCol="0">
            <a:noAutofit/>
          </a:bodyPr>
          <a:lstStyle>
            <a:lvl1pPr marL="0" indent="0" algn="ctr">
              <a:buNone/>
              <a:defRPr/>
            </a:lvl1pPr>
          </a:lstStyle>
          <a:p>
            <a:pPr rtl="0"/>
            <a:r>
              <a:rPr lang="fr-FR"/>
              <a:t>Cliquez sur l'icône pour ajouter une image</a:t>
            </a:r>
            <a:endParaRPr lang="fr-FR" dirty="0"/>
          </a:p>
        </p:txBody>
      </p:sp>
      <p:sp>
        <p:nvSpPr>
          <p:cNvPr id="17" name="Espace réservé du texte 16"/>
          <p:cNvSpPr>
            <a:spLocks noGrp="1"/>
          </p:cNvSpPr>
          <p:nvPr>
            <p:ph type="body" sz="quarter" idx="14"/>
          </p:nvPr>
        </p:nvSpPr>
        <p:spPr>
          <a:xfrm>
            <a:off x="1028581" y="5919255"/>
            <a:ext cx="8104082" cy="497420"/>
          </a:xfrm>
        </p:spPr>
        <p:txBody>
          <a:bodyPr rtlCol="0">
            <a:normAutofit/>
          </a:bodyPr>
          <a:lstStyle>
            <a:lvl1pPr marL="0" indent="0">
              <a:spcBef>
                <a:spcPts val="0"/>
              </a:spcBef>
              <a:buNone/>
              <a:defRPr sz="1600"/>
            </a:lvl1pPr>
            <a:lvl2pPr marL="0" indent="0">
              <a:spcBef>
                <a:spcPts val="1200"/>
              </a:spcBef>
              <a:buNone/>
              <a:defRPr sz="1800"/>
            </a:lvl2pPr>
            <a:lvl3pPr marL="0" indent="0">
              <a:spcBef>
                <a:spcPts val="1200"/>
              </a:spcBef>
              <a:buNone/>
              <a:defRPr sz="1800"/>
            </a:lvl3pPr>
            <a:lvl4pPr marL="0" indent="0">
              <a:spcBef>
                <a:spcPts val="1200"/>
              </a:spcBef>
              <a:buNone/>
              <a:defRPr sz="1800"/>
            </a:lvl4pPr>
            <a:lvl5pPr marL="0" indent="0">
              <a:spcBef>
                <a:spcPts val="1200"/>
              </a:spcBef>
              <a:buNone/>
              <a:defRPr sz="1800"/>
            </a:lvl5pPr>
          </a:lstStyle>
          <a:p>
            <a:pPr lvl="0" rtl="0"/>
            <a:r>
              <a:rPr lang="fr-FR"/>
              <a:t>Modifiez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10177923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inq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 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3" y="283"/>
            <a:ext cx="12188952" cy="6859715"/>
          </a:xfrm>
          <a:prstGeom prst="rect">
            <a:avLst/>
          </a:prstGeom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9677400" y="365126"/>
            <a:ext cx="2133600" cy="1539874"/>
          </a:xfrm>
        </p:spPr>
        <p:txBody>
          <a:bodyPr vert="horz" lIns="91440" tIns="45720" rIns="91440" bIns="45720" rtlCol="0" anchor="b">
            <a:normAutofit/>
          </a:bodyPr>
          <a:lstStyle>
            <a:lvl1pPr rtl="0">
              <a:defRPr lang="en-US" sz="2400">
                <a:solidFill>
                  <a:schemeClr val="accent1"/>
                </a:solidFill>
              </a:defRPr>
            </a:lvl1pPr>
          </a:lstStyle>
          <a:p>
            <a:pPr lvl="0" rtl="0"/>
            <a:r>
              <a:rPr lang="fr-FR"/>
              <a:t>Modifiez le style du titre</a:t>
            </a:r>
            <a:endParaRPr lang="fr-FR" dirty="0"/>
          </a:p>
        </p:txBody>
      </p:sp>
      <p:sp>
        <p:nvSpPr>
          <p:cNvPr id="8" name="Forme libre 5"/>
          <p:cNvSpPr>
            <a:spLocks/>
          </p:cNvSpPr>
          <p:nvPr/>
        </p:nvSpPr>
        <p:spPr bwMode="gray">
          <a:xfrm>
            <a:off x="4182533" y="265044"/>
            <a:ext cx="5232399" cy="3020023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fr-FR" dirty="0"/>
          </a:p>
        </p:txBody>
      </p:sp>
      <p:sp>
        <p:nvSpPr>
          <p:cNvPr id="9" name="Espace réservé d’image 8" descr="Espace réservé vide pour ajouter une image. Cliquez sur l’espace réservé et sélectionnez l’image à ajouter"/>
          <p:cNvSpPr>
            <a:spLocks noGrp="1"/>
          </p:cNvSpPr>
          <p:nvPr>
            <p:ph type="pic" sz="quarter" idx="13"/>
          </p:nvPr>
        </p:nvSpPr>
        <p:spPr>
          <a:xfrm>
            <a:off x="4424435" y="436315"/>
            <a:ext cx="4748594" cy="2677481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365760" rtlCol="0">
            <a:noAutofit/>
          </a:bodyPr>
          <a:lstStyle>
            <a:lvl1pPr marL="0" indent="0" algn="ctr">
              <a:buNone/>
              <a:defRPr/>
            </a:lvl1pPr>
          </a:lstStyle>
          <a:p>
            <a:pPr rtl="0"/>
            <a:r>
              <a:rPr lang="fr-FR"/>
              <a:t>Cliquez sur l'icône pour ajouter une image</a:t>
            </a:r>
            <a:endParaRPr lang="fr-FR" dirty="0"/>
          </a:p>
        </p:txBody>
      </p:sp>
      <p:sp>
        <p:nvSpPr>
          <p:cNvPr id="10" name="Forme libre 5"/>
          <p:cNvSpPr>
            <a:spLocks/>
          </p:cNvSpPr>
          <p:nvPr/>
        </p:nvSpPr>
        <p:spPr bwMode="gray">
          <a:xfrm>
            <a:off x="816188" y="384723"/>
            <a:ext cx="3146212" cy="1894677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fr-FR" dirty="0"/>
          </a:p>
        </p:txBody>
      </p:sp>
      <p:sp>
        <p:nvSpPr>
          <p:cNvPr id="11" name="Espace réservé d’image 10" descr="Espace réservé vide pour ajouter une image. Cliquez sur l’espace réservé et sélectionnez l’image à ajouter"/>
          <p:cNvSpPr>
            <a:spLocks noGrp="1"/>
          </p:cNvSpPr>
          <p:nvPr>
            <p:ph type="pic" sz="quarter" idx="15"/>
          </p:nvPr>
        </p:nvSpPr>
        <p:spPr>
          <a:xfrm>
            <a:off x="1013022" y="538232"/>
            <a:ext cx="2752545" cy="1587658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182880" rtlCol="0">
            <a:noAutofit/>
          </a:bodyPr>
          <a:lstStyle>
            <a:lvl1pPr marL="0" indent="0" algn="ctr">
              <a:buNone/>
              <a:defRPr/>
            </a:lvl1pPr>
          </a:lstStyle>
          <a:p>
            <a:pPr rtl="0"/>
            <a:r>
              <a:rPr lang="fr-FR"/>
              <a:t>Cliquez sur l'icône pour ajouter une image</a:t>
            </a:r>
            <a:endParaRPr lang="fr-FR" dirty="0"/>
          </a:p>
        </p:txBody>
      </p:sp>
      <p:sp>
        <p:nvSpPr>
          <p:cNvPr id="12" name="Forme libre 5"/>
          <p:cNvSpPr>
            <a:spLocks/>
          </p:cNvSpPr>
          <p:nvPr/>
        </p:nvSpPr>
        <p:spPr bwMode="gray">
          <a:xfrm>
            <a:off x="816188" y="2478361"/>
            <a:ext cx="3146212" cy="1894677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fr-FR" dirty="0"/>
          </a:p>
        </p:txBody>
      </p:sp>
      <p:sp>
        <p:nvSpPr>
          <p:cNvPr id="13" name="Espace réservé d’image 12" descr="Espace réservé vide pour ajouter une image. Cliquez sur l’espace réservé et sélectionnez l’image à ajouter"/>
          <p:cNvSpPr>
            <a:spLocks noGrp="1"/>
          </p:cNvSpPr>
          <p:nvPr>
            <p:ph type="pic" sz="quarter" idx="16"/>
          </p:nvPr>
        </p:nvSpPr>
        <p:spPr>
          <a:xfrm>
            <a:off x="1013022" y="2631870"/>
            <a:ext cx="2752545" cy="1587658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182880" rtlCol="0">
            <a:noAutofit/>
          </a:bodyPr>
          <a:lstStyle>
            <a:lvl1pPr marL="0" indent="0" algn="ctr">
              <a:buNone/>
              <a:defRPr/>
            </a:lvl1pPr>
          </a:lstStyle>
          <a:p>
            <a:pPr rtl="0"/>
            <a:r>
              <a:rPr lang="fr-FR"/>
              <a:t>Cliquez sur l'icône pour ajouter une image</a:t>
            </a:r>
            <a:endParaRPr lang="fr-FR" dirty="0"/>
          </a:p>
        </p:txBody>
      </p:sp>
      <p:sp>
        <p:nvSpPr>
          <p:cNvPr id="14" name="Forme libre 5"/>
          <p:cNvSpPr>
            <a:spLocks/>
          </p:cNvSpPr>
          <p:nvPr/>
        </p:nvSpPr>
        <p:spPr bwMode="gray">
          <a:xfrm>
            <a:off x="816188" y="4571999"/>
            <a:ext cx="3146212" cy="1894677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fr-FR" dirty="0"/>
          </a:p>
        </p:txBody>
      </p:sp>
      <p:sp>
        <p:nvSpPr>
          <p:cNvPr id="15" name="Espace réservé d’image 14" descr="Espace réservé vide pour ajouter une image. Cliquez sur l’espace réservé et sélectionnez l’image à ajouter"/>
          <p:cNvSpPr>
            <a:spLocks noGrp="1"/>
          </p:cNvSpPr>
          <p:nvPr>
            <p:ph type="pic" sz="quarter" idx="17"/>
          </p:nvPr>
        </p:nvSpPr>
        <p:spPr>
          <a:xfrm>
            <a:off x="1013022" y="4725508"/>
            <a:ext cx="2752545" cy="1587658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182880" rtlCol="0">
            <a:noAutofit/>
          </a:bodyPr>
          <a:lstStyle>
            <a:lvl1pPr marL="0" indent="0" algn="ctr">
              <a:buNone/>
              <a:defRPr/>
            </a:lvl1pPr>
          </a:lstStyle>
          <a:p>
            <a:pPr rtl="0"/>
            <a:r>
              <a:rPr lang="fr-FR"/>
              <a:t>Cliquez sur l'icône pour ajouter une image</a:t>
            </a:r>
            <a:endParaRPr lang="fr-FR" dirty="0"/>
          </a:p>
        </p:txBody>
      </p:sp>
      <p:sp>
        <p:nvSpPr>
          <p:cNvPr id="20" name="Forme libre 5"/>
          <p:cNvSpPr>
            <a:spLocks/>
          </p:cNvSpPr>
          <p:nvPr/>
        </p:nvSpPr>
        <p:spPr bwMode="gray">
          <a:xfrm>
            <a:off x="4182533" y="3448511"/>
            <a:ext cx="5232399" cy="3020023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fr-FR" dirty="0"/>
          </a:p>
        </p:txBody>
      </p:sp>
      <p:sp>
        <p:nvSpPr>
          <p:cNvPr id="21" name="Espace réservé d’image 20" descr="Espace réservé vide pour ajouter une image. Cliquez sur l’espace réservé et sélectionnez l’image à ajouter"/>
          <p:cNvSpPr>
            <a:spLocks noGrp="1"/>
          </p:cNvSpPr>
          <p:nvPr>
            <p:ph type="pic" sz="quarter" idx="18"/>
          </p:nvPr>
        </p:nvSpPr>
        <p:spPr>
          <a:xfrm>
            <a:off x="4424435" y="3619782"/>
            <a:ext cx="4748594" cy="2677481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365760" rtlCol="0">
            <a:noAutofit/>
          </a:bodyPr>
          <a:lstStyle>
            <a:lvl1pPr marL="0" indent="0" algn="ctr">
              <a:buNone/>
              <a:defRPr/>
            </a:lvl1pPr>
          </a:lstStyle>
          <a:p>
            <a:pPr rtl="0"/>
            <a:r>
              <a:rPr lang="fr-FR"/>
              <a:t>Cliquez sur l'icône pour ajouter une image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8646726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 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fr-FR"/>
              <a:t>Modifiez le style du titre</a:t>
            </a:r>
            <a:endParaRPr lang="fr-FR" dirty="0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 rtlCol="0"/>
          <a:lstStyle/>
          <a:p>
            <a:pPr lvl="0" rtl="0"/>
            <a:r>
              <a:rPr lang="fr-FR"/>
              <a:t>Modifiez les styles du texte du masque</a:t>
            </a:r>
          </a:p>
          <a:p>
            <a:pPr lvl="1" rtl="0"/>
            <a:r>
              <a:rPr lang="fr-FR"/>
              <a:t>Deuxième niveau</a:t>
            </a:r>
          </a:p>
          <a:p>
            <a:pPr lvl="2" rtl="0"/>
            <a:r>
              <a:rPr lang="fr-FR"/>
              <a:t>Troisième niveau</a:t>
            </a:r>
          </a:p>
          <a:p>
            <a:pPr lvl="3" rtl="0"/>
            <a:r>
              <a:rPr lang="fr-FR"/>
              <a:t>Quatrième niveau</a:t>
            </a:r>
          </a:p>
          <a:p>
            <a:pPr lvl="4" rtl="0"/>
            <a:r>
              <a:rPr lang="fr-FR"/>
              <a:t>Cinquième niveau</a:t>
            </a:r>
            <a:endParaRPr lang="fr-FR" dirty="0"/>
          </a:p>
        </p:txBody>
      </p:sp>
      <p:sp>
        <p:nvSpPr>
          <p:cNvPr id="5" name="Espace réservé du pied de page 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fr-FR" dirty="0"/>
              <a:t>Ajouter un pied de page</a:t>
            </a:r>
          </a:p>
        </p:txBody>
      </p:sp>
      <p:sp>
        <p:nvSpPr>
          <p:cNvPr id="4" name="Espace réservé de la date 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1294E1AF-F367-4865-BA74-EDF0F852D77C}" type="datetime1">
              <a:rPr lang="fr-FR" smtClean="0"/>
              <a:t>29/10/2019</a:t>
            </a:fld>
            <a:endParaRPr lang="fr-FR" dirty="0"/>
          </a:p>
        </p:txBody>
      </p:sp>
      <p:sp>
        <p:nvSpPr>
          <p:cNvPr id="6" name="Espace réservé du numéro de diapositive 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289D71E3-7D81-4C24-B9D8-6B108755C64C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4432610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 1"/>
          <p:cNvSpPr>
            <a:spLocks noGrp="1"/>
          </p:cNvSpPr>
          <p:nvPr>
            <p:ph type="title" orient="vert"/>
          </p:nvPr>
        </p:nvSpPr>
        <p:spPr>
          <a:xfrm>
            <a:off x="8839200" y="365125"/>
            <a:ext cx="1828799" cy="4940300"/>
          </a:xfrm>
        </p:spPr>
        <p:txBody>
          <a:bodyPr vert="eaVert" rtlCol="0"/>
          <a:lstStyle/>
          <a:p>
            <a:pPr rtl="0"/>
            <a:r>
              <a:rPr lang="fr-FR"/>
              <a:t>Modifiez le style du titre</a:t>
            </a:r>
            <a:endParaRPr lang="fr-FR" dirty="0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1524000" y="365125"/>
            <a:ext cx="6858000" cy="4940300"/>
          </a:xfrm>
        </p:spPr>
        <p:txBody>
          <a:bodyPr vert="eaVert" rtlCol="0"/>
          <a:lstStyle/>
          <a:p>
            <a:pPr lvl="0" rtl="0"/>
            <a:r>
              <a:rPr lang="fr-FR"/>
              <a:t>Modifiez les styles du texte du masque</a:t>
            </a:r>
          </a:p>
          <a:p>
            <a:pPr lvl="1" rtl="0"/>
            <a:r>
              <a:rPr lang="fr-FR"/>
              <a:t>Deuxième niveau</a:t>
            </a:r>
          </a:p>
          <a:p>
            <a:pPr lvl="2" rtl="0"/>
            <a:r>
              <a:rPr lang="fr-FR"/>
              <a:t>Troisième niveau</a:t>
            </a:r>
          </a:p>
          <a:p>
            <a:pPr lvl="3" rtl="0"/>
            <a:r>
              <a:rPr lang="fr-FR"/>
              <a:t>Quatrième niveau</a:t>
            </a:r>
          </a:p>
          <a:p>
            <a:pPr lvl="4" rtl="0"/>
            <a:r>
              <a:rPr lang="fr-FR"/>
              <a:t>Cinquième niveau</a:t>
            </a:r>
            <a:endParaRPr lang="fr-FR" dirty="0"/>
          </a:p>
        </p:txBody>
      </p:sp>
      <p:sp>
        <p:nvSpPr>
          <p:cNvPr id="5" name="Espace réservé du pied de page 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fr-FR" dirty="0"/>
              <a:t>Ajouter un pied de page</a:t>
            </a:r>
          </a:p>
        </p:txBody>
      </p:sp>
      <p:sp>
        <p:nvSpPr>
          <p:cNvPr id="4" name="Espace réservé de la date 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D9302DB4-B99F-436E-8BF3-92AFCB61F7B0}" type="datetime1">
              <a:rPr lang="fr-FR" smtClean="0"/>
              <a:t>29/10/2019</a:t>
            </a:fld>
            <a:endParaRPr lang="fr-FR" dirty="0"/>
          </a:p>
        </p:txBody>
      </p:sp>
      <p:sp>
        <p:nvSpPr>
          <p:cNvPr id="6" name="Espace réservé du numéro de diapositive 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289D71E3-7D81-4C24-B9D8-6B108755C64C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9262447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fr-FR"/>
              <a:t>Modifiez le style du titre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 rtlCol="0"/>
          <a:lstStyle/>
          <a:p>
            <a:pPr lvl="0" rtl="0"/>
            <a:r>
              <a:rPr lang="fr-FR"/>
              <a:t>Modifiez les styles du texte du masque</a:t>
            </a:r>
          </a:p>
          <a:p>
            <a:pPr lvl="1" rtl="0"/>
            <a:r>
              <a:rPr lang="fr-FR"/>
              <a:t>Deuxième niveau</a:t>
            </a:r>
          </a:p>
          <a:p>
            <a:pPr lvl="2" rtl="0"/>
            <a:r>
              <a:rPr lang="fr-FR"/>
              <a:t>Troisième niveau</a:t>
            </a:r>
          </a:p>
          <a:p>
            <a:pPr lvl="3" rtl="0"/>
            <a:r>
              <a:rPr lang="fr-FR"/>
              <a:t>Quatrième niveau</a:t>
            </a:r>
          </a:p>
          <a:p>
            <a:pPr lvl="4" rtl="0"/>
            <a:r>
              <a:rPr lang="fr-FR"/>
              <a:t>Cinquième niveau</a:t>
            </a:r>
            <a:endParaRPr lang="fr-FR" dirty="0"/>
          </a:p>
        </p:txBody>
      </p:sp>
      <p:sp>
        <p:nvSpPr>
          <p:cNvPr id="5" name="Espace réservé du pied de page 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fr-FR" dirty="0"/>
              <a:t>Ajouter un pied de page</a:t>
            </a:r>
          </a:p>
        </p:txBody>
      </p:sp>
      <p:sp>
        <p:nvSpPr>
          <p:cNvPr id="4" name="Espace réservé de la date 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FA42DC1E-4709-4051-8E2E-B3BD13229A4A}" type="datetime1">
              <a:rPr lang="fr-FR" smtClean="0"/>
              <a:t>29/10/2019</a:t>
            </a:fld>
            <a:endParaRPr lang="fr-FR" dirty="0"/>
          </a:p>
        </p:txBody>
      </p:sp>
      <p:sp>
        <p:nvSpPr>
          <p:cNvPr id="6" name="Espace réservé du numéro de diapositive 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289D71E3-7D81-4C24-B9D8-6B108755C64C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0357397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En-têt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 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4" t="422"/>
          <a:stretch/>
        </p:blipFill>
        <p:spPr>
          <a:xfrm>
            <a:off x="0" y="0"/>
            <a:ext cx="12188952" cy="6857176"/>
          </a:xfrm>
          <a:prstGeom prst="rect">
            <a:avLst/>
          </a:prstGeom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352800" y="533400"/>
            <a:ext cx="7315200" cy="1828800"/>
          </a:xfrm>
        </p:spPr>
        <p:txBody>
          <a:bodyPr rtlCol="0" anchor="b">
            <a:normAutofit/>
          </a:bodyPr>
          <a:lstStyle>
            <a:lvl1pPr>
              <a:defRPr sz="4400"/>
            </a:lvl1pPr>
          </a:lstStyle>
          <a:p>
            <a:pPr rtl="0"/>
            <a:r>
              <a:rPr lang="fr-FR"/>
              <a:t>Modifiez le style du titre</a:t>
            </a:r>
            <a:endParaRPr lang="fr-FR" dirty="0"/>
          </a:p>
        </p:txBody>
      </p:sp>
      <p:sp>
        <p:nvSpPr>
          <p:cNvPr id="3" name="Espace réservé du texte 2"/>
          <p:cNvSpPr>
            <a:spLocks noGrp="1"/>
          </p:cNvSpPr>
          <p:nvPr>
            <p:ph type="body" idx="1"/>
          </p:nvPr>
        </p:nvSpPr>
        <p:spPr>
          <a:xfrm>
            <a:off x="3352800" y="2438400"/>
            <a:ext cx="5486400" cy="914400"/>
          </a:xfrm>
        </p:spPr>
        <p:txBody>
          <a:bodyPr rtlCol="0">
            <a:normAutofit/>
          </a:bodyPr>
          <a:lstStyle>
            <a:lvl1pPr marL="0" indent="0">
              <a:spcBef>
                <a:spcPts val="1200"/>
              </a:spcBef>
              <a:buNone/>
              <a:defRPr sz="240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fr-FR"/>
              <a:t>Modifiez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22795087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fr-FR"/>
              <a:t>Modifiez le style du titre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1524000" y="1825625"/>
            <a:ext cx="4389120" cy="3474720"/>
          </a:xfrm>
        </p:spPr>
        <p:txBody>
          <a:bodyPr rtlCol="0"/>
          <a:lstStyle/>
          <a:p>
            <a:pPr lvl="0" rtl="0"/>
            <a:r>
              <a:rPr lang="fr-FR"/>
              <a:t>Modifiez les styles du texte du masque</a:t>
            </a:r>
          </a:p>
          <a:p>
            <a:pPr lvl="1" rtl="0"/>
            <a:r>
              <a:rPr lang="fr-FR"/>
              <a:t>Deuxième niveau</a:t>
            </a:r>
          </a:p>
          <a:p>
            <a:pPr lvl="2" rtl="0"/>
            <a:r>
              <a:rPr lang="fr-FR"/>
              <a:t>Troisième niveau</a:t>
            </a:r>
          </a:p>
          <a:p>
            <a:pPr lvl="3" rtl="0"/>
            <a:r>
              <a:rPr lang="fr-FR"/>
              <a:t>Quatrième niveau</a:t>
            </a:r>
          </a:p>
          <a:p>
            <a:pPr lvl="4" rtl="0"/>
            <a:r>
              <a:rPr lang="fr-FR"/>
              <a:t>Cinquième niveau</a:t>
            </a:r>
            <a:endParaRPr lang="fr-FR" dirty="0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278880" y="1825625"/>
            <a:ext cx="4389120" cy="3474720"/>
          </a:xfrm>
        </p:spPr>
        <p:txBody>
          <a:bodyPr rtlCol="0"/>
          <a:lstStyle/>
          <a:p>
            <a:pPr lvl="0" rtl="0"/>
            <a:r>
              <a:rPr lang="fr-FR"/>
              <a:t>Modifiez les styles du texte du masque</a:t>
            </a:r>
          </a:p>
          <a:p>
            <a:pPr lvl="1" rtl="0"/>
            <a:r>
              <a:rPr lang="fr-FR"/>
              <a:t>Deuxième niveau</a:t>
            </a:r>
          </a:p>
          <a:p>
            <a:pPr lvl="2" rtl="0"/>
            <a:r>
              <a:rPr lang="fr-FR"/>
              <a:t>Troisième niveau</a:t>
            </a:r>
          </a:p>
          <a:p>
            <a:pPr lvl="3" rtl="0"/>
            <a:r>
              <a:rPr lang="fr-FR"/>
              <a:t>Quatrième niveau</a:t>
            </a:r>
          </a:p>
          <a:p>
            <a:pPr lvl="4" rtl="0"/>
            <a:r>
              <a:rPr lang="fr-FR"/>
              <a:t>Cinquième niveau</a:t>
            </a:r>
            <a:endParaRPr lang="fr-FR" dirty="0"/>
          </a:p>
        </p:txBody>
      </p:sp>
      <p:sp>
        <p:nvSpPr>
          <p:cNvPr id="6" name="Espace réservé du pied de page 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fr-FR" dirty="0"/>
              <a:t>Ajouter un pied de page</a:t>
            </a:r>
          </a:p>
        </p:txBody>
      </p:sp>
      <p:sp>
        <p:nvSpPr>
          <p:cNvPr id="5" name="Espace réservé de la date 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6796CBAD-CBE2-4AF8-ABE3-C2DF3DB84E6D}" type="datetime1">
              <a:rPr lang="fr-FR" smtClean="0"/>
              <a:t>29/10/2019</a:t>
            </a:fld>
            <a:endParaRPr lang="fr-FR" dirty="0"/>
          </a:p>
        </p:txBody>
      </p:sp>
      <p:sp>
        <p:nvSpPr>
          <p:cNvPr id="7" name="Espace réservé du numéro de diapositive 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289D71E3-7D81-4C24-B9D8-6B108755C64C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6253026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fr-FR"/>
              <a:t>Modifiez le style du titre</a:t>
            </a:r>
            <a:endParaRPr lang="fr-FR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1524000" y="1828799"/>
            <a:ext cx="4389120" cy="795867"/>
          </a:xfrm>
        </p:spPr>
        <p:txBody>
          <a:bodyPr rtlCol="0" anchor="ctr">
            <a:normAutofit/>
          </a:bodyPr>
          <a:lstStyle>
            <a:lvl1pPr marL="0" indent="0">
              <a:spcBef>
                <a:spcPts val="0"/>
              </a:spcBef>
              <a:buNone/>
              <a:defRPr sz="2400" b="0">
                <a:solidFill>
                  <a:schemeClr val="accent4">
                    <a:lumMod val="75000"/>
                  </a:schemeClr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fr-FR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1524000" y="2624666"/>
            <a:ext cx="4389120" cy="2675467"/>
          </a:xfrm>
        </p:spPr>
        <p:txBody>
          <a:bodyPr rtlCol="0"/>
          <a:lstStyle/>
          <a:p>
            <a:pPr lvl="0" rtl="0"/>
            <a:r>
              <a:rPr lang="fr-FR"/>
              <a:t>Modifiez les styles du texte du masque</a:t>
            </a:r>
          </a:p>
          <a:p>
            <a:pPr lvl="1" rtl="0"/>
            <a:r>
              <a:rPr lang="fr-FR"/>
              <a:t>Deuxième niveau</a:t>
            </a:r>
          </a:p>
          <a:p>
            <a:pPr lvl="2" rtl="0"/>
            <a:r>
              <a:rPr lang="fr-FR"/>
              <a:t>Troisième niveau</a:t>
            </a:r>
          </a:p>
          <a:p>
            <a:pPr lvl="3" rtl="0"/>
            <a:r>
              <a:rPr lang="fr-FR"/>
              <a:t>Quatrième niveau</a:t>
            </a:r>
          </a:p>
          <a:p>
            <a:pPr lvl="4" rtl="0"/>
            <a:r>
              <a:rPr lang="fr-FR"/>
              <a:t>Cinquième niveau</a:t>
            </a:r>
            <a:endParaRPr lang="fr-FR" dirty="0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6278880" y="1828799"/>
            <a:ext cx="4389120" cy="795867"/>
          </a:xfrm>
        </p:spPr>
        <p:txBody>
          <a:bodyPr rtlCol="0" anchor="ctr">
            <a:normAutofit/>
          </a:bodyPr>
          <a:lstStyle>
            <a:lvl1pPr marL="0" indent="0">
              <a:spcBef>
                <a:spcPts val="0"/>
              </a:spcBef>
              <a:buNone/>
              <a:defRPr sz="2400" b="0">
                <a:solidFill>
                  <a:schemeClr val="accent4">
                    <a:lumMod val="75000"/>
                  </a:schemeClr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fr-FR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6278880" y="2624666"/>
            <a:ext cx="4389120" cy="2675467"/>
          </a:xfrm>
        </p:spPr>
        <p:txBody>
          <a:bodyPr rtlCol="0"/>
          <a:lstStyle/>
          <a:p>
            <a:pPr lvl="0" rtl="0"/>
            <a:r>
              <a:rPr lang="fr-FR"/>
              <a:t>Modifiez les styles du texte du masque</a:t>
            </a:r>
          </a:p>
          <a:p>
            <a:pPr lvl="1" rtl="0"/>
            <a:r>
              <a:rPr lang="fr-FR"/>
              <a:t>Deuxième niveau</a:t>
            </a:r>
          </a:p>
          <a:p>
            <a:pPr lvl="2" rtl="0"/>
            <a:r>
              <a:rPr lang="fr-FR"/>
              <a:t>Troisième niveau</a:t>
            </a:r>
          </a:p>
          <a:p>
            <a:pPr lvl="3" rtl="0"/>
            <a:r>
              <a:rPr lang="fr-FR"/>
              <a:t>Quatrième niveau</a:t>
            </a:r>
          </a:p>
          <a:p>
            <a:pPr lvl="4" rtl="0"/>
            <a:r>
              <a:rPr lang="fr-FR"/>
              <a:t>Cinquième niveau</a:t>
            </a:r>
            <a:endParaRPr lang="fr-FR" dirty="0"/>
          </a:p>
        </p:txBody>
      </p:sp>
      <p:sp>
        <p:nvSpPr>
          <p:cNvPr id="8" name="Espace réservé du pied de page 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fr-FR" dirty="0"/>
              <a:t>Ajouter un pied de page</a:t>
            </a:r>
          </a:p>
        </p:txBody>
      </p:sp>
      <p:sp>
        <p:nvSpPr>
          <p:cNvPr id="7" name="Espace réservé de la date 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5AC3244F-8DA4-4C21-BB69-CFB0A41D509D}" type="datetime1">
              <a:rPr lang="fr-FR" smtClean="0"/>
              <a:t>29/10/2019</a:t>
            </a:fld>
            <a:endParaRPr lang="fr-FR" dirty="0"/>
          </a:p>
        </p:txBody>
      </p:sp>
      <p:sp>
        <p:nvSpPr>
          <p:cNvPr id="9" name="Espace réservé du numéro de diapositive 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289D71E3-7D81-4C24-B9D8-6B108755C64C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9000862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uniquem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fr-FR"/>
              <a:t>Modifiez le style du titre</a:t>
            </a:r>
            <a:endParaRPr lang="fr-FR" dirty="0"/>
          </a:p>
        </p:txBody>
      </p:sp>
      <p:sp>
        <p:nvSpPr>
          <p:cNvPr id="4" name="Espace réservé du pied de page 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fr-FR" dirty="0"/>
              <a:t>Ajouter un pied de page</a:t>
            </a:r>
          </a:p>
        </p:txBody>
      </p:sp>
      <p:sp>
        <p:nvSpPr>
          <p:cNvPr id="3" name="Espace réservé de la date 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19650D94-49FE-4EF9-9362-FDA185D81EF1}" type="datetime1">
              <a:rPr lang="fr-FR" smtClean="0"/>
              <a:t>29/10/2019</a:t>
            </a:fld>
            <a:endParaRPr lang="fr-FR" dirty="0"/>
          </a:p>
        </p:txBody>
      </p:sp>
      <p:sp>
        <p:nvSpPr>
          <p:cNvPr id="5" name="Espace réservé du numéro de diapositive 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289D71E3-7D81-4C24-B9D8-6B108755C64C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6450255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pied de page 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fr-FR" dirty="0"/>
              <a:t>Ajouter un pied de page</a:t>
            </a:r>
          </a:p>
        </p:txBody>
      </p:sp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7E8B4022-5C45-438F-8B77-8C7C72994E20}" type="datetime1">
              <a:rPr lang="fr-FR" smtClean="0"/>
              <a:t>29/10/2019</a:t>
            </a:fld>
            <a:endParaRPr lang="fr-FR" dirty="0"/>
          </a:p>
        </p:txBody>
      </p:sp>
      <p:sp>
        <p:nvSpPr>
          <p:cNvPr id="4" name="Espace réservé du numéro de diapositive 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289D71E3-7D81-4C24-B9D8-6B108755C64C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5800713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 rtlCol="0" anchor="b"/>
          <a:lstStyle>
            <a:lvl1pPr>
              <a:defRPr sz="3200"/>
            </a:lvl1pPr>
          </a:lstStyle>
          <a:p>
            <a:pPr rtl="0"/>
            <a:r>
              <a:rPr lang="fr-FR"/>
              <a:t>Modifiez le style du titre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724400" y="1828800"/>
            <a:ext cx="5943600" cy="3476625"/>
          </a:xfrm>
        </p:spPr>
        <p:txBody>
          <a:bodyPr rtlCol="0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 rtl="0"/>
            <a:r>
              <a:rPr lang="fr-FR"/>
              <a:t>Modifiez les styles du texte du masque</a:t>
            </a:r>
          </a:p>
          <a:p>
            <a:pPr lvl="1" rtl="0"/>
            <a:r>
              <a:rPr lang="fr-FR"/>
              <a:t>Deuxième niveau</a:t>
            </a:r>
          </a:p>
          <a:p>
            <a:pPr lvl="2" rtl="0"/>
            <a:r>
              <a:rPr lang="fr-FR"/>
              <a:t>Troisième niveau</a:t>
            </a:r>
          </a:p>
          <a:p>
            <a:pPr lvl="3" rtl="0"/>
            <a:r>
              <a:rPr lang="fr-FR"/>
              <a:t>Quatrième niveau</a:t>
            </a:r>
          </a:p>
          <a:p>
            <a:pPr lvl="4" rtl="0"/>
            <a:r>
              <a:rPr lang="fr-FR"/>
              <a:t>Cinquième niveau</a:t>
            </a:r>
            <a:endParaRPr lang="fr-FR" dirty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523999" y="1828800"/>
            <a:ext cx="2926080" cy="3476625"/>
          </a:xfrm>
        </p:spPr>
        <p:txBody>
          <a:bodyPr rtlCol="0">
            <a:normAutofit/>
          </a:bodyPr>
          <a:lstStyle>
            <a:lvl1pPr marL="0" indent="0">
              <a:spcBef>
                <a:spcPts val="1200"/>
              </a:spcBef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fr-FR"/>
              <a:t>Modifiez les styles du texte du masque</a:t>
            </a:r>
          </a:p>
        </p:txBody>
      </p:sp>
      <p:sp>
        <p:nvSpPr>
          <p:cNvPr id="6" name="Espace réservé du pied de page 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fr-FR" dirty="0"/>
              <a:t>Ajouter un pied de page</a:t>
            </a:r>
          </a:p>
        </p:txBody>
      </p:sp>
      <p:sp>
        <p:nvSpPr>
          <p:cNvPr id="5" name="Espace réservé de la date 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C933764E-6E49-4A74-8EF9-1C60545889B2}" type="datetime1">
              <a:rPr lang="fr-FR" smtClean="0"/>
              <a:t>29/10/2019</a:t>
            </a:fld>
            <a:endParaRPr lang="fr-FR" dirty="0"/>
          </a:p>
        </p:txBody>
      </p:sp>
      <p:sp>
        <p:nvSpPr>
          <p:cNvPr id="7" name="Espace réservé du numéro de diapositive 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289D71E3-7D81-4C24-B9D8-6B108755C64C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8073542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orme libre 5"/>
          <p:cNvSpPr>
            <a:spLocks/>
          </p:cNvSpPr>
          <p:nvPr/>
        </p:nvSpPr>
        <p:spPr bwMode="gray">
          <a:xfrm>
            <a:off x="804333" y="1695450"/>
            <a:ext cx="5596467" cy="3295650"/>
          </a:xfrm>
          <a:custGeom>
            <a:avLst/>
            <a:gdLst>
              <a:gd name="T0" fmla="*/ 1279 w 1347"/>
              <a:gd name="T1" fmla="*/ 919 h 986"/>
              <a:gd name="T2" fmla="*/ 65 w 1347"/>
              <a:gd name="T3" fmla="*/ 919 h 986"/>
              <a:gd name="T4" fmla="*/ 65 w 1347"/>
              <a:gd name="T5" fmla="*/ 64 h 986"/>
              <a:gd name="T6" fmla="*/ 1279 w 1347"/>
              <a:gd name="T7" fmla="*/ 64 h 986"/>
              <a:gd name="T8" fmla="*/ 1279 w 1347"/>
              <a:gd name="T9" fmla="*/ 919 h 98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347" h="986">
                <a:moveTo>
                  <a:pt x="1279" y="919"/>
                </a:moveTo>
                <a:cubicBezTo>
                  <a:pt x="1211" y="986"/>
                  <a:pt x="121" y="974"/>
                  <a:pt x="65" y="919"/>
                </a:cubicBezTo>
                <a:cubicBezTo>
                  <a:pt x="9" y="863"/>
                  <a:pt x="0" y="128"/>
                  <a:pt x="65" y="64"/>
                </a:cubicBezTo>
                <a:cubicBezTo>
                  <a:pt x="130" y="0"/>
                  <a:pt x="1217" y="3"/>
                  <a:pt x="1279" y="64"/>
                </a:cubicBezTo>
                <a:cubicBezTo>
                  <a:pt x="1341" y="125"/>
                  <a:pt x="1347" y="852"/>
                  <a:pt x="1279" y="919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fr-FR" dirty="0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 rtlCol="0" anchor="b"/>
          <a:lstStyle>
            <a:lvl1pPr>
              <a:defRPr sz="3200"/>
            </a:lvl1pPr>
          </a:lstStyle>
          <a:p>
            <a:pPr rtl="0"/>
            <a:r>
              <a:rPr lang="fr-FR"/>
              <a:t>Modifiez le style du titre</a:t>
            </a:r>
            <a:endParaRPr lang="fr-FR" dirty="0"/>
          </a:p>
        </p:txBody>
      </p:sp>
      <p:sp>
        <p:nvSpPr>
          <p:cNvPr id="12" name="Espace réservé d’image 11" descr="Espace réservé vide pour ajouter une image. Cliquez sur l’espace réservé et sélectionnez l’image à ajouter"/>
          <p:cNvSpPr>
            <a:spLocks noGrp="1"/>
          </p:cNvSpPr>
          <p:nvPr>
            <p:ph type="pic" idx="1"/>
          </p:nvPr>
        </p:nvSpPr>
        <p:spPr>
          <a:xfrm>
            <a:off x="1006022" y="1874520"/>
            <a:ext cx="5193089" cy="2937510"/>
          </a:xfrm>
          <a:custGeom>
            <a:avLst/>
            <a:gdLst>
              <a:gd name="connsiteX0" fmla="*/ 2531359 w 5066932"/>
              <a:gd name="connsiteY0" fmla="*/ 21 h 2945784"/>
              <a:gd name="connsiteX1" fmla="*/ 4878015 w 5066932"/>
              <a:gd name="connsiteY1" fmla="*/ 145719 h 2945784"/>
              <a:gd name="connsiteX2" fmla="*/ 4878015 w 5066932"/>
              <a:gd name="connsiteY2" fmla="*/ 2803241 h 2945784"/>
              <a:gd name="connsiteX3" fmla="*/ 175988 w 5066932"/>
              <a:gd name="connsiteY3" fmla="*/ 2803241 h 2945784"/>
              <a:gd name="connsiteX4" fmla="*/ 175988 w 5066932"/>
              <a:gd name="connsiteY4" fmla="*/ 145719 h 2945784"/>
              <a:gd name="connsiteX5" fmla="*/ 2531359 w 5066932"/>
              <a:gd name="connsiteY5" fmla="*/ 21 h 29457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066932" h="2945784">
                <a:moveTo>
                  <a:pt x="2531359" y="21"/>
                </a:moveTo>
                <a:cubicBezTo>
                  <a:pt x="3645379" y="1187"/>
                  <a:pt x="4757946" y="50918"/>
                  <a:pt x="4878015" y="145719"/>
                </a:cubicBezTo>
                <a:cubicBezTo>
                  <a:pt x="5118151" y="335320"/>
                  <a:pt x="5141390" y="2594991"/>
                  <a:pt x="4878015" y="2803241"/>
                </a:cubicBezTo>
                <a:cubicBezTo>
                  <a:pt x="4614639" y="3011491"/>
                  <a:pt x="392886" y="2974193"/>
                  <a:pt x="175988" y="2803241"/>
                </a:cubicBezTo>
                <a:cubicBezTo>
                  <a:pt x="-40909" y="2629181"/>
                  <a:pt x="-75768" y="344644"/>
                  <a:pt x="175988" y="145719"/>
                </a:cubicBezTo>
                <a:cubicBezTo>
                  <a:pt x="301866" y="46256"/>
                  <a:pt x="1417339" y="-1144"/>
                  <a:pt x="2531359" y="21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365760" rtlCol="0">
            <a:noAutofit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rtl="0"/>
            <a:r>
              <a:rPr lang="fr-FR"/>
              <a:t>Cliquez sur l'icône pour ajouter une image</a:t>
            </a:r>
            <a:endParaRPr lang="fr-FR" dirty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7010400" y="2245995"/>
            <a:ext cx="3657600" cy="2194560"/>
          </a:xfrm>
        </p:spPr>
        <p:txBody>
          <a:bodyPr rtlCol="0">
            <a:normAutofit/>
          </a:bodyPr>
          <a:lstStyle>
            <a:lvl1pPr marL="0" indent="0">
              <a:spcBef>
                <a:spcPts val="1200"/>
              </a:spcBef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fr-FR"/>
              <a:t>Modifiez les styles du texte du masque</a:t>
            </a:r>
          </a:p>
        </p:txBody>
      </p:sp>
      <p:sp>
        <p:nvSpPr>
          <p:cNvPr id="6" name="Espace réservé du pied de page 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fr-FR" dirty="0"/>
              <a:t>Ajouter un pied de page</a:t>
            </a:r>
          </a:p>
        </p:txBody>
      </p:sp>
      <p:sp>
        <p:nvSpPr>
          <p:cNvPr id="5" name="Espace réservé de la date 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8EA51BFD-03A4-450D-A290-326093085876}" type="datetime1">
              <a:rPr lang="fr-FR" smtClean="0"/>
              <a:t>29/10/2019</a:t>
            </a:fld>
            <a:endParaRPr lang="fr-FR" dirty="0"/>
          </a:p>
        </p:txBody>
      </p:sp>
      <p:sp>
        <p:nvSpPr>
          <p:cNvPr id="7" name="Espace réservé du numéro de diapositive 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289D71E3-7D81-4C24-B9D8-6B108755C64C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6513188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 6"/>
          <p:cNvPicPr>
            <a:picLocks noChangeAspect="1"/>
          </p:cNvPicPr>
          <p:nvPr userDrawn="1"/>
        </p:nvPicPr>
        <p:blipFill rotWithShape="1"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5" t="511" r="525" b="2999"/>
          <a:stretch/>
        </p:blipFill>
        <p:spPr>
          <a:xfrm>
            <a:off x="0" y="0"/>
            <a:ext cx="12188826" cy="6858000"/>
          </a:xfrm>
          <a:prstGeom prst="rect">
            <a:avLst/>
          </a:prstGeom>
        </p:spPr>
      </p:pic>
      <p:sp>
        <p:nvSpPr>
          <p:cNvPr id="2" name="Espace réservé du titre 1"/>
          <p:cNvSpPr>
            <a:spLocks noGrp="1"/>
          </p:cNvSpPr>
          <p:nvPr>
            <p:ph type="title"/>
          </p:nvPr>
        </p:nvSpPr>
        <p:spPr>
          <a:xfrm>
            <a:off x="838200" y="365126"/>
            <a:ext cx="9829800" cy="108267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rtl="0"/>
            <a:r>
              <a:rPr lang="fr-FR" dirty="0"/>
              <a:t>Modifiez le style du titre</a:t>
            </a:r>
          </a:p>
        </p:txBody>
      </p:sp>
      <p:sp>
        <p:nvSpPr>
          <p:cNvPr id="3" name="Espace réservé du texte 2"/>
          <p:cNvSpPr>
            <a:spLocks noGrp="1"/>
          </p:cNvSpPr>
          <p:nvPr>
            <p:ph type="body" idx="1"/>
          </p:nvPr>
        </p:nvSpPr>
        <p:spPr>
          <a:xfrm>
            <a:off x="1524000" y="1828800"/>
            <a:ext cx="91440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rtl="0"/>
            <a:r>
              <a:rPr lang="fr-FR" dirty="0"/>
              <a:t>Modifiez les styles du texte du masque</a:t>
            </a:r>
          </a:p>
          <a:p>
            <a:pPr lvl="1" rtl="0"/>
            <a:r>
              <a:rPr lang="fr-FR" dirty="0"/>
              <a:t>Deuxième niveau</a:t>
            </a:r>
          </a:p>
          <a:p>
            <a:pPr lvl="2" rtl="0"/>
            <a:r>
              <a:rPr lang="fr-FR" dirty="0"/>
              <a:t>Troisième niveau</a:t>
            </a:r>
          </a:p>
          <a:p>
            <a:pPr lvl="3" rtl="0"/>
            <a:r>
              <a:rPr lang="fr-FR" dirty="0"/>
              <a:t>Quatrième niveau</a:t>
            </a:r>
          </a:p>
          <a:p>
            <a:pPr lvl="4" rtl="0"/>
            <a:r>
              <a:rPr lang="fr-FR" dirty="0"/>
              <a:t>Cinquième niveau</a:t>
            </a:r>
          </a:p>
        </p:txBody>
      </p:sp>
      <p:sp>
        <p:nvSpPr>
          <p:cNvPr id="5" name="Espace réservé du pied de page 4"/>
          <p:cNvSpPr>
            <a:spLocks noGrp="1"/>
          </p:cNvSpPr>
          <p:nvPr>
            <p:ph type="ftr" sz="quarter" idx="3"/>
          </p:nvPr>
        </p:nvSpPr>
        <p:spPr>
          <a:xfrm>
            <a:off x="2209800" y="6416675"/>
            <a:ext cx="4572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/>
                </a:solidFill>
              </a:defRPr>
            </a:lvl1pPr>
          </a:lstStyle>
          <a:p>
            <a:pPr rtl="0"/>
            <a:r>
              <a:rPr lang="fr-FR" dirty="0"/>
              <a:t>Ajouter un pied de page</a:t>
            </a:r>
          </a:p>
        </p:txBody>
      </p:sp>
      <p:sp>
        <p:nvSpPr>
          <p:cNvPr id="4" name="Espace réservé de la date 3"/>
          <p:cNvSpPr>
            <a:spLocks noGrp="1"/>
          </p:cNvSpPr>
          <p:nvPr>
            <p:ph type="dt" sz="half" idx="2"/>
          </p:nvPr>
        </p:nvSpPr>
        <p:spPr>
          <a:xfrm>
            <a:off x="7010400" y="6416675"/>
            <a:ext cx="1371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/>
                </a:solidFill>
              </a:defRPr>
            </a:lvl1pPr>
          </a:lstStyle>
          <a:p>
            <a:pPr rtl="0"/>
            <a:fld id="{02A11481-B14E-4F2A-93AB-42A644786676}" type="datetime1">
              <a:rPr lang="fr-FR" smtClean="0"/>
              <a:t>29/10/2019</a:t>
            </a:fld>
            <a:endParaRPr lang="fr-FR" dirty="0"/>
          </a:p>
        </p:txBody>
      </p:sp>
      <p:sp>
        <p:nvSpPr>
          <p:cNvPr id="6" name="Espace réservé du numéro de diapositive 5"/>
          <p:cNvSpPr>
            <a:spLocks noGrp="1"/>
          </p:cNvSpPr>
          <p:nvPr>
            <p:ph type="sldNum" sz="quarter" idx="4"/>
          </p:nvPr>
        </p:nvSpPr>
        <p:spPr>
          <a:xfrm>
            <a:off x="8610600" y="6416675"/>
            <a:ext cx="838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/>
                </a:solidFill>
              </a:defRPr>
            </a:lvl1pPr>
          </a:lstStyle>
          <a:p>
            <a:pPr rtl="0"/>
            <a:fld id="{289D71E3-7D81-4C24-B9D8-6B108755C64C}" type="slidenum">
              <a:rPr lang="fr-FR" smtClean="0"/>
              <a:pPr rtl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616545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2" r:id="rId11"/>
    <p:sldLayoutId id="2147483661" r:id="rId12"/>
    <p:sldLayoutId id="2147483658" r:id="rId13"/>
    <p:sldLayoutId id="2147483659" r:id="rId14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8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12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indent="-18288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914400" indent="-18288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143000" indent="-18288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8288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600200" indent="-18288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828800" indent="-18288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057400" indent="-18288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8.gif"/><Relationship Id="rId4" Type="http://schemas.openxmlformats.org/officeDocument/2006/relationships/image" Target="../media/image7.e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0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407368" y="692696"/>
            <a:ext cx="11449272" cy="21852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800" dirty="0">
                <a:solidFill>
                  <a:srgbClr val="002060"/>
                </a:solidFill>
              </a:rPr>
              <a:t>3</a:t>
            </a:r>
            <a:r>
              <a:rPr lang="fr-FR" sz="2800" baseline="30000" dirty="0">
                <a:solidFill>
                  <a:srgbClr val="002060"/>
                </a:solidFill>
              </a:rPr>
              <a:t>ème</a:t>
            </a:r>
            <a:r>
              <a:rPr lang="fr-FR" sz="2800" dirty="0">
                <a:solidFill>
                  <a:srgbClr val="002060"/>
                </a:solidFill>
              </a:rPr>
              <a:t> jour - Mardi – </a:t>
            </a:r>
            <a:r>
              <a:rPr lang="fr-FR" sz="2800" b="1" dirty="0">
                <a:solidFill>
                  <a:srgbClr val="002060"/>
                </a:solidFill>
              </a:rPr>
              <a:t>Comment comprendre le message d’un prophète</a:t>
            </a:r>
          </a:p>
          <a:p>
            <a:endParaRPr lang="fr-FR" sz="2400" b="1" dirty="0">
              <a:solidFill>
                <a:srgbClr val="002060"/>
              </a:solidFill>
            </a:endParaRPr>
          </a:p>
          <a:p>
            <a:pPr algn="just"/>
            <a:r>
              <a:rPr lang="fr-FR" sz="2800" i="1" dirty="0">
                <a:solidFill>
                  <a:srgbClr val="1E9624"/>
                </a:solidFill>
              </a:rPr>
              <a:t>«  </a:t>
            </a:r>
            <a:r>
              <a:rPr lang="fr-FR" sz="2800" b="1" i="1" dirty="0">
                <a:solidFill>
                  <a:srgbClr val="1E9624"/>
                </a:solidFill>
              </a:rPr>
              <a:t>Efforce-toi d’être digne </a:t>
            </a:r>
            <a:r>
              <a:rPr lang="fr-FR" sz="2800" i="1" dirty="0">
                <a:solidFill>
                  <a:srgbClr val="1E9624"/>
                </a:solidFill>
              </a:rPr>
              <a:t>d’approbation </a:t>
            </a:r>
            <a:r>
              <a:rPr lang="fr-FR" sz="2800" b="1" i="1" dirty="0">
                <a:solidFill>
                  <a:srgbClr val="1E9624"/>
                </a:solidFill>
              </a:rPr>
              <a:t>aux yeux de Dieu</a:t>
            </a:r>
            <a:r>
              <a:rPr lang="fr-FR" sz="2800" i="1" dirty="0">
                <a:solidFill>
                  <a:srgbClr val="1E9624"/>
                </a:solidFill>
              </a:rPr>
              <a:t>, comme un ouvrier qui n’a pas </a:t>
            </a:r>
            <a:r>
              <a:rPr lang="fr-FR" sz="2800" b="1" i="1" dirty="0">
                <a:solidFill>
                  <a:srgbClr val="1E9624"/>
                </a:solidFill>
              </a:rPr>
              <a:t>à rougir de son ouvrage en annonçant le message de la Bible</a:t>
            </a:r>
            <a:r>
              <a:rPr lang="fr-FR" sz="2800" i="1" dirty="0">
                <a:solidFill>
                  <a:srgbClr val="1E9624"/>
                </a:solidFill>
              </a:rPr>
              <a:t> » </a:t>
            </a:r>
            <a:r>
              <a:rPr lang="fr-FR" sz="2400" i="1" dirty="0">
                <a:solidFill>
                  <a:srgbClr val="1E9624"/>
                </a:solidFill>
              </a:rPr>
              <a:t>2 Timothée 2: 15</a:t>
            </a:r>
            <a:endParaRPr lang="fr-FR" sz="2000" i="1" dirty="0">
              <a:solidFill>
                <a:srgbClr val="1E9624"/>
              </a:solidFill>
            </a:endParaRPr>
          </a:p>
        </p:txBody>
      </p:sp>
      <p:sp>
        <p:nvSpPr>
          <p:cNvPr id="7" name="Explosion 2 6"/>
          <p:cNvSpPr/>
          <p:nvPr/>
        </p:nvSpPr>
        <p:spPr>
          <a:xfrm>
            <a:off x="3431704" y="3212976"/>
            <a:ext cx="5328592" cy="3168352"/>
          </a:xfrm>
          <a:prstGeom prst="irregularSeal2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/>
              <a:t>Cherche dans un dico ce que veut dire :</a:t>
            </a:r>
          </a:p>
          <a:p>
            <a:pPr algn="ctr"/>
            <a:r>
              <a:rPr lang="fr-FR" sz="2800" dirty="0"/>
              <a:t>Approbation</a:t>
            </a:r>
          </a:p>
        </p:txBody>
      </p:sp>
    </p:spTree>
    <p:extLst>
      <p:ext uri="{BB962C8B-B14F-4D97-AF65-F5344CB8AC3E}">
        <p14:creationId xmlns:p14="http://schemas.microsoft.com/office/powerpoint/2010/main" val="68434230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5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2"/>
          <p:cNvSpPr txBox="1"/>
          <p:nvPr/>
        </p:nvSpPr>
        <p:spPr>
          <a:xfrm>
            <a:off x="695400" y="392945"/>
            <a:ext cx="3224664" cy="1846659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fr-FR" b="1" dirty="0"/>
              <a:t>T’est-il arrivé de faire une découverte passionnante ?</a:t>
            </a:r>
          </a:p>
          <a:p>
            <a:endParaRPr lang="fr-FR" sz="2400" b="1" dirty="0"/>
          </a:p>
          <a:p>
            <a:r>
              <a:rPr lang="fr-FR" b="1" dirty="0"/>
              <a:t>Est-ce que cette découverte t’a aidé d’une manière ou d’une autre ?</a:t>
            </a:r>
          </a:p>
        </p:txBody>
      </p:sp>
      <p:sp>
        <p:nvSpPr>
          <p:cNvPr id="4" name="Organigramme : Connecteur 3"/>
          <p:cNvSpPr/>
          <p:nvPr/>
        </p:nvSpPr>
        <p:spPr>
          <a:xfrm>
            <a:off x="0" y="764704"/>
            <a:ext cx="839416" cy="720080"/>
          </a:xfrm>
          <a:prstGeom prst="flowChartConnector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 dirty="0"/>
              <a:t>N°1</a:t>
            </a:r>
          </a:p>
        </p:txBody>
      </p:sp>
      <p:sp>
        <p:nvSpPr>
          <p:cNvPr id="12" name="Organigramme : Connecteur 11"/>
          <p:cNvSpPr/>
          <p:nvPr/>
        </p:nvSpPr>
        <p:spPr>
          <a:xfrm>
            <a:off x="0" y="2899702"/>
            <a:ext cx="839416" cy="720080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 dirty="0"/>
              <a:t>N°2</a:t>
            </a:r>
          </a:p>
        </p:txBody>
      </p:sp>
      <p:sp>
        <p:nvSpPr>
          <p:cNvPr id="6" name="ZoneTexte 5"/>
          <p:cNvSpPr txBox="1"/>
          <p:nvPr/>
        </p:nvSpPr>
        <p:spPr>
          <a:xfrm>
            <a:off x="1127559" y="2853997"/>
            <a:ext cx="2523470" cy="1200329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fr-FR" sz="3600" dirty="0"/>
              <a:t>Si oui, comment ?</a:t>
            </a:r>
          </a:p>
        </p:txBody>
      </p:sp>
      <p:sp>
        <p:nvSpPr>
          <p:cNvPr id="15" name="ZoneTexte 14"/>
          <p:cNvSpPr txBox="1"/>
          <p:nvPr/>
        </p:nvSpPr>
        <p:spPr>
          <a:xfrm>
            <a:off x="669986" y="4611231"/>
            <a:ext cx="3384376" cy="2246769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fr-FR" sz="2800" b="1" dirty="0"/>
              <a:t>En 1799 </a:t>
            </a:r>
            <a:r>
              <a:rPr lang="fr-FR" sz="2800" dirty="0"/>
              <a:t>Pierre-François </a:t>
            </a:r>
            <a:r>
              <a:rPr lang="fr-FR" sz="2800" b="1" dirty="0"/>
              <a:t>BOUCHARD</a:t>
            </a:r>
          </a:p>
          <a:p>
            <a:r>
              <a:rPr lang="fr-FR" sz="2800" dirty="0"/>
              <a:t>Fait une </a:t>
            </a:r>
            <a:r>
              <a:rPr lang="fr-FR" sz="2800" b="1" dirty="0"/>
              <a:t>découverte</a:t>
            </a:r>
          </a:p>
        </p:txBody>
      </p:sp>
      <p:sp>
        <p:nvSpPr>
          <p:cNvPr id="16" name="Organigramme : Connecteur 15"/>
          <p:cNvSpPr/>
          <p:nvPr/>
        </p:nvSpPr>
        <p:spPr>
          <a:xfrm>
            <a:off x="3198316" y="5374575"/>
            <a:ext cx="839416" cy="720080"/>
          </a:xfrm>
          <a:prstGeom prst="flowChartConnector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 dirty="0"/>
              <a:t>N°3</a:t>
            </a:r>
          </a:p>
        </p:txBody>
      </p:sp>
      <p:pic>
        <p:nvPicPr>
          <p:cNvPr id="19" name="Image 1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05253" y="559673"/>
            <a:ext cx="4483569" cy="2294323"/>
          </a:xfrm>
          <a:prstGeom prst="rect">
            <a:avLst/>
          </a:prstGeom>
        </p:spPr>
      </p:pic>
      <p:sp>
        <p:nvSpPr>
          <p:cNvPr id="20" name="Organigramme : Connecteur 19"/>
          <p:cNvSpPr/>
          <p:nvPr/>
        </p:nvSpPr>
        <p:spPr>
          <a:xfrm>
            <a:off x="8836193" y="20569"/>
            <a:ext cx="839416" cy="720080"/>
          </a:xfrm>
          <a:prstGeom prst="flowChartConnector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 dirty="0"/>
              <a:t>N°4</a:t>
            </a:r>
          </a:p>
        </p:txBody>
      </p:sp>
      <p:pic>
        <p:nvPicPr>
          <p:cNvPr id="23" name="Image 2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23792" y="3393100"/>
            <a:ext cx="5040560" cy="3409681"/>
          </a:xfrm>
          <a:prstGeom prst="rect">
            <a:avLst/>
          </a:prstGeom>
        </p:spPr>
      </p:pic>
      <p:sp>
        <p:nvSpPr>
          <p:cNvPr id="24" name="Organigramme : Connecteur 23"/>
          <p:cNvSpPr/>
          <p:nvPr/>
        </p:nvSpPr>
        <p:spPr>
          <a:xfrm>
            <a:off x="8669114" y="3094121"/>
            <a:ext cx="839416" cy="720080"/>
          </a:xfrm>
          <a:prstGeom prst="flowChartConnector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 dirty="0"/>
              <a:t>N°5</a:t>
            </a:r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40216" y="3289963"/>
            <a:ext cx="4019550" cy="3267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796240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 2"/>
          <p:cNvSpPr>
            <a:spLocks noGrp="1"/>
          </p:cNvSpPr>
          <p:nvPr>
            <p:ph sz="half" idx="1"/>
          </p:nvPr>
        </p:nvSpPr>
        <p:spPr>
          <a:xfrm>
            <a:off x="767408" y="404664"/>
            <a:ext cx="4608512" cy="3474720"/>
          </a:xfr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>
            <a:noAutofit/>
          </a:bodyPr>
          <a:lstStyle/>
          <a:p>
            <a:pPr algn="just" rtl="0"/>
            <a:r>
              <a:rPr lang="fr-FR" sz="2400" dirty="0"/>
              <a:t>Tout comme les gens avaient besoin de la pierre de Rosette pour comprendre les hiéroglyphes, nous aussi  nous avons besoin d’une bonne information pour comprendre les prophéties correctement.</a:t>
            </a:r>
          </a:p>
          <a:p>
            <a:pPr algn="just" rtl="0"/>
            <a:r>
              <a:rPr lang="fr-FR" sz="2400" dirty="0"/>
              <a:t>Comment ne pas tomber dans l’erreur ?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744072" y="404664"/>
            <a:ext cx="4389120" cy="3474720"/>
          </a:xfr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>
            <a:normAutofit lnSpcReduction="10000"/>
          </a:bodyPr>
          <a:lstStyle/>
          <a:p>
            <a:pPr algn="just" rtl="0"/>
            <a:r>
              <a:rPr lang="fr-FR" dirty="0" err="1"/>
              <a:t>Ecris</a:t>
            </a:r>
            <a:r>
              <a:rPr lang="fr-FR" dirty="0"/>
              <a:t> dans un carnet les mots, les versets, les idées bibliques que tu ne comprends pas, puis échange avec ta famille, avec tes amis(es), tout en demandant au Saint-Esprit de vous aider.</a:t>
            </a:r>
          </a:p>
          <a:p>
            <a:pPr algn="just" rtl="0"/>
            <a:r>
              <a:rPr lang="fr-FR" dirty="0"/>
              <a:t>L’idée qui en ressortira devra correspondre à l’enseignement général de la Bible : Le plan du Salut.</a:t>
            </a:r>
          </a:p>
          <a:p>
            <a:pPr algn="just" rtl="0"/>
            <a:r>
              <a:rPr lang="fr-FR"/>
              <a:t>Relire 2Timothée </a:t>
            </a:r>
            <a:r>
              <a:rPr lang="fr-FR" dirty="0"/>
              <a:t>3 : 16 </a:t>
            </a:r>
          </a:p>
        </p:txBody>
      </p:sp>
      <p:sp>
        <p:nvSpPr>
          <p:cNvPr id="5" name="Explosion 2 4"/>
          <p:cNvSpPr/>
          <p:nvPr/>
        </p:nvSpPr>
        <p:spPr>
          <a:xfrm>
            <a:off x="1127448" y="3068960"/>
            <a:ext cx="6192688" cy="3789040"/>
          </a:xfrm>
          <a:prstGeom prst="irregularSeal2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07568" y="4077072"/>
            <a:ext cx="3816424" cy="1656184"/>
          </a:xfrm>
          <a:prstGeom prst="rect">
            <a:avLst/>
          </a:prstGeom>
        </p:spPr>
      </p:pic>
      <p:sp>
        <p:nvSpPr>
          <p:cNvPr id="7" name="ZoneTexte 6"/>
          <p:cNvSpPr txBox="1"/>
          <p:nvPr/>
        </p:nvSpPr>
        <p:spPr>
          <a:xfrm>
            <a:off x="7713510" y="4072474"/>
            <a:ext cx="374441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>
                <a:solidFill>
                  <a:srgbClr val="0000FF"/>
                </a:solidFill>
              </a:rPr>
              <a:t>PRIERE : Prie pour un camarade qui ne connaît pas encore Jésus.</a:t>
            </a:r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50384" y="1474691"/>
            <a:ext cx="1419225" cy="1495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99991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" presetID="12" presetClass="entr" presetSubtype="4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2" presetClass="entr" presetSubtype="4" fill="hold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Enfants amis 16 x 9">
  <a:themeElements>
    <a:clrScheme name="ChildrenFriends">
      <a:dk1>
        <a:srgbClr val="404040"/>
      </a:dk1>
      <a:lt1>
        <a:sysClr val="window" lastClr="FFFFFF"/>
      </a:lt1>
      <a:dk2>
        <a:srgbClr val="000000"/>
      </a:dk2>
      <a:lt2>
        <a:srgbClr val="EAEAEA"/>
      </a:lt2>
      <a:accent1>
        <a:srgbClr val="A63121"/>
      </a:accent1>
      <a:accent2>
        <a:srgbClr val="318DCB"/>
      </a:accent2>
      <a:accent3>
        <a:srgbClr val="F28330"/>
      </a:accent3>
      <a:accent4>
        <a:srgbClr val="50B852"/>
      </a:accent4>
      <a:accent5>
        <a:srgbClr val="EEAD1D"/>
      </a:accent5>
      <a:accent6>
        <a:srgbClr val="A68555"/>
      </a:accent6>
      <a:hlink>
        <a:srgbClr val="F28330"/>
      </a:hlink>
      <a:folHlink>
        <a:srgbClr val="969696"/>
      </a:folHlink>
    </a:clrScheme>
    <a:fontScheme name="Times New Roman-Arial">
      <a:majorFont>
        <a:latin typeface="Times New Roman" panose="02020603050405020304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_13246701_TF03896101" id="{F231FC5F-9B3B-424D-9F9D-9C5C9BE5DAD0}" vid="{78E01B54-1707-4259-920B-D2E00895BDB6}"/>
    </a:ext>
  </a:extLst>
</a:theme>
</file>

<file path=ppt/theme/theme2.xml><?xml version="1.0" encoding="utf-8"?>
<a:theme xmlns:a="http://schemas.openxmlformats.org/drawingml/2006/main" name="Thème Office">
  <a:themeElements>
    <a:clrScheme name="ChildrenFriends">
      <a:dk1>
        <a:srgbClr val="404040"/>
      </a:dk1>
      <a:lt1>
        <a:sysClr val="window" lastClr="FFFFFF"/>
      </a:lt1>
      <a:dk2>
        <a:srgbClr val="000000"/>
      </a:dk2>
      <a:lt2>
        <a:srgbClr val="EAEAEA"/>
      </a:lt2>
      <a:accent1>
        <a:srgbClr val="A63121"/>
      </a:accent1>
      <a:accent2>
        <a:srgbClr val="318DCB"/>
      </a:accent2>
      <a:accent3>
        <a:srgbClr val="F28330"/>
      </a:accent3>
      <a:accent4>
        <a:srgbClr val="50B852"/>
      </a:accent4>
      <a:accent5>
        <a:srgbClr val="EEAD1D"/>
      </a:accent5>
      <a:accent6>
        <a:srgbClr val="A68555"/>
      </a:accent6>
      <a:hlink>
        <a:srgbClr val="F28330"/>
      </a:hlink>
      <a:folHlink>
        <a:srgbClr val="969696"/>
      </a:folHlink>
    </a:clrScheme>
    <a:fontScheme name="Times New Roman-Arial">
      <a:majorFont>
        <a:latin typeface="Times New Roman" panose="02020603050405020304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hème Office">
  <a:themeElements>
    <a:clrScheme name="ChildrenFriends">
      <a:dk1>
        <a:srgbClr val="404040"/>
      </a:dk1>
      <a:lt1>
        <a:sysClr val="window" lastClr="FFFFFF"/>
      </a:lt1>
      <a:dk2>
        <a:srgbClr val="000000"/>
      </a:dk2>
      <a:lt2>
        <a:srgbClr val="EAEAEA"/>
      </a:lt2>
      <a:accent1>
        <a:srgbClr val="A63121"/>
      </a:accent1>
      <a:accent2>
        <a:srgbClr val="318DCB"/>
      </a:accent2>
      <a:accent3>
        <a:srgbClr val="F28330"/>
      </a:accent3>
      <a:accent4>
        <a:srgbClr val="50B852"/>
      </a:accent4>
      <a:accent5>
        <a:srgbClr val="EEAD1D"/>
      </a:accent5>
      <a:accent6>
        <a:srgbClr val="A68555"/>
      </a:accent6>
      <a:hlink>
        <a:srgbClr val="F28330"/>
      </a:hlink>
      <a:folHlink>
        <a:srgbClr val="969696"/>
      </a:folHlink>
    </a:clrScheme>
    <a:fontScheme name="Times New Roman-Arial">
      <a:majorFont>
        <a:latin typeface="Times New Roman" panose="02020603050405020304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A3F7D94069FF64A86F7DFF56D60E3BE" ma:contentTypeVersion="6" ma:contentTypeDescription="Create a new document." ma:contentTypeScope="" ma:versionID="c32302c77d4085ecf495bdddb7f5e889">
  <xsd:schema xmlns:xsd="http://www.w3.org/2001/XMLSchema" xmlns:xs="http://www.w3.org/2001/XMLSchema" xmlns:p="http://schemas.microsoft.com/office/2006/metadata/properties" xmlns:ns2="a4f35948-e619-41b3-aa29-22878b09cfd2" xmlns:ns3="40262f94-9f35-4ac3-9a90-690165a166b7" targetNamespace="http://schemas.microsoft.com/office/2006/metadata/properties" ma:root="true" ma:fieldsID="4ab5ae46be95f9d0be6107e8200be7a2" ns2:_="" ns3:_="">
    <xsd:import namespace="a4f35948-e619-41b3-aa29-22878b09cfd2"/>
    <xsd:import namespace="40262f94-9f35-4ac3-9a90-690165a166b7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VSO_x0020_item_x0020_id" minOccurs="0"/>
                <xsd:element ref="ns3:Item_x0020_Details" minOccurs="0"/>
                <xsd:element ref="ns3:Template_x0020_details" minOccurs="0"/>
                <xsd:element ref="ns3:Assetid_x0020_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4f35948-e619-41b3-aa29-22878b09cfd2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0262f94-9f35-4ac3-9a90-690165a166b7" elementFormDefault="qualified">
    <xsd:import namespace="http://schemas.microsoft.com/office/2006/documentManagement/types"/>
    <xsd:import namespace="http://schemas.microsoft.com/office/infopath/2007/PartnerControls"/>
    <xsd:element name="VSO_x0020_item_x0020_id" ma:index="10" nillable="true" ma:displayName="VSO item id" ma:description="Please add the bug number to refer to VSO items." ma:internalName="VSO_x0020_item_x0020_id">
      <xsd:simpleType>
        <xsd:restriction base="dms:Text">
          <xsd:maxLength value="255"/>
        </xsd:restriction>
      </xsd:simpleType>
    </xsd:element>
    <xsd:element name="Item_x0020_Details" ma:index="11" nillable="true" ma:displayName="Item Details" ma:internalName="Item_x0020_Details">
      <xsd:simpleType>
        <xsd:restriction base="dms:Note">
          <xsd:maxLength value="255"/>
        </xsd:restriction>
      </xsd:simpleType>
    </xsd:element>
    <xsd:element name="Template_x0020_details" ma:index="12" nillable="true" ma:displayName="Template details" ma:internalName="Template_x0020_details">
      <xsd:simpleType>
        <xsd:restriction base="dms:Text"/>
      </xsd:simpleType>
    </xsd:element>
    <xsd:element name="Assetid_x0020_" ma:index="13" nillable="true" ma:displayName="Assetid " ma:internalName="Assetid_x0020_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VSO_x0020_item_x0020_id xmlns="40262f94-9f35-4ac3-9a90-690165a166b7" xsi:nil="true"/>
    <Assetid_x0020_ xmlns="40262f94-9f35-4ac3-9a90-690165a166b7" xsi:nil="true"/>
    <Item_x0020_Details xmlns="40262f94-9f35-4ac3-9a90-690165a166b7" xsi:nil="true"/>
    <Template_x0020_details xmlns="40262f94-9f35-4ac3-9a90-690165a166b7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4A369AEE-D726-45B1-ACA9-0D6048C368C2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a4f35948-e619-41b3-aa29-22878b09cfd2"/>
    <ds:schemaRef ds:uri="40262f94-9f35-4ac3-9a90-690165a166b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1DA15C6C-6BB6-4DB6-B7D6-7F14EAB2CC5C}">
  <ds:schemaRefs>
    <ds:schemaRef ds:uri="http://schemas.microsoft.com/office/2006/documentManagement/types"/>
    <ds:schemaRef ds:uri="http://purl.org/dc/dcmitype/"/>
    <ds:schemaRef ds:uri="http://schemas.microsoft.com/office/infopath/2007/PartnerControls"/>
    <ds:schemaRef ds:uri="http://purl.org/dc/elements/1.1/"/>
    <ds:schemaRef ds:uri="http://schemas.microsoft.com/office/2006/metadata/properties"/>
    <ds:schemaRef ds:uri="http://purl.org/dc/terms/"/>
    <ds:schemaRef ds:uri="http://schemas.openxmlformats.org/package/2006/metadata/core-properties"/>
    <ds:schemaRef ds:uri="40262f94-9f35-4ac3-9a90-690165a166b7"/>
    <ds:schemaRef ds:uri="a4f35948-e619-41b3-aa29-22878b09cfd2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9EDF6667-B669-49A4-BBE6-2132BA71C0C7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Présentation Cour de récréation, album (grand écran)</Template>
  <TotalTime>88</TotalTime>
  <Words>186</Words>
  <Application>Microsoft Office PowerPoint</Application>
  <PresentationFormat>Grand écran</PresentationFormat>
  <Paragraphs>26</Paragraphs>
  <Slides>3</Slides>
  <Notes>3</Notes>
  <HiddenSlides>0</HiddenSlides>
  <MMClips>0</MMClips>
  <ScaleCrop>false</ScaleCrop>
  <HeadingPairs>
    <vt:vector size="6" baseType="variant">
      <vt:variant>
        <vt:lpstr>Polices utilisées</vt:lpstr>
      </vt:variant>
      <vt:variant>
        <vt:i4>2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3</vt:i4>
      </vt:variant>
    </vt:vector>
  </HeadingPairs>
  <TitlesOfParts>
    <vt:vector size="6" baseType="lpstr">
      <vt:lpstr>Arial</vt:lpstr>
      <vt:lpstr>Times New Roman</vt:lpstr>
      <vt:lpstr>Enfants amis 16 x 9</vt:lpstr>
      <vt:lpstr>Présentation PowerPoint</vt:lpstr>
      <vt:lpstr>Présentation PowerPoint</vt:lpstr>
      <vt:lpstr>Présentation PowerPoint</vt:lpstr>
    </vt:vector>
  </TitlesOfParts>
  <Company>Hewlett-Packard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Disposition Titre</dc:title>
  <dc:creator>TONIOLO Françoise</dc:creator>
  <cp:keywords/>
  <cp:lastModifiedBy>Laetitia TONIOLO</cp:lastModifiedBy>
  <cp:revision>12</cp:revision>
  <dcterms:created xsi:type="dcterms:W3CDTF">2019-10-19T16:31:04Z</dcterms:created>
  <dcterms:modified xsi:type="dcterms:W3CDTF">2019-10-29T20:25:43Z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TC038961019991</vt:lpwstr>
  </property>
  <property fmtid="{D5CDD505-2E9C-101B-9397-08002B2CF9AE}" pid="3" name="ContentTypeId">
    <vt:lpwstr>0x010100AA3F7D94069FF64A86F7DFF56D60E3BE</vt:lpwstr>
  </property>
</Properties>
</file>