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handoutMasterIdLst>
    <p:handoutMasterId r:id="rId7"/>
  </p:handoutMasterIdLst>
  <p:sldIdLst>
    <p:sldId id="256" r:id="rId3"/>
    <p:sldId id="258" r:id="rId4"/>
    <p:sldId id="265" r:id="rId5"/>
    <p:sldId id="266" r:id="rId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104CBE"/>
    <a:srgbClr val="669900"/>
    <a:srgbClr val="3665CB"/>
    <a:srgbClr val="3056CB"/>
    <a:srgbClr val="2655CB"/>
    <a:srgbClr val="3198E5"/>
    <a:srgbClr val="123A61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29/10/2019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636830" y="1830853"/>
            <a:ext cx="3833538" cy="244809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ctr">
              <a:buFontTx/>
              <a:buNone/>
              <a:defRPr sz="1400" b="1">
                <a:solidFill>
                  <a:srgbClr val="00A4D7"/>
                </a:solidFill>
                <a:latin typeface="Segoe Print" panose="02000600000000000000" pitchFamily="2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Votre sous-titre ici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6829" y="1517892"/>
            <a:ext cx="3833538" cy="369332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2400" b="1">
                <a:solidFill>
                  <a:srgbClr val="3665CB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4905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524550" y="2170128"/>
            <a:ext cx="4036587" cy="244809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 algn="ctr">
              <a:buFontTx/>
              <a:buNone/>
              <a:defRPr sz="1400" b="1" baseline="0">
                <a:solidFill>
                  <a:srgbClr val="00A4D7"/>
                </a:solidFill>
                <a:latin typeface="Segoe Print" panose="02000600000000000000" pitchFamily="2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Votre sous-titre de section ici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4550" y="1910032"/>
            <a:ext cx="4036587" cy="276999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1800" b="1" baseline="0">
                <a:solidFill>
                  <a:srgbClr val="3665CB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DE SECTION ICI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303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48282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04142" y="1665646"/>
            <a:ext cx="2936607" cy="212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SzPct val="180000"/>
              <a:buFontTx/>
              <a:buBlip>
                <a:blip r:embed="rId3"/>
              </a:buBlip>
              <a:defRPr sz="1800" b="1" baseline="0">
                <a:solidFill>
                  <a:srgbClr val="00A4D7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dirty="0"/>
              <a:t> Bullet texte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32693" y="513372"/>
            <a:ext cx="3639898" cy="307777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2000" b="1" baseline="0">
                <a:solidFill>
                  <a:srgbClr val="FFFFFF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ICI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2263779" y="1928628"/>
            <a:ext cx="4603898" cy="39853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FontTx/>
              <a:buNone/>
              <a:defRPr lang="fr-FR" sz="1200" kern="1200" baseline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945405" y="1817179"/>
            <a:ext cx="2123311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rgbClr val="00A4D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Votre texte ici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833427" y="1817179"/>
            <a:ext cx="2165347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200" baseline="0">
                <a:solidFill>
                  <a:srgbClr val="00A4D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 dirty="0"/>
              <a:t>Votre texte ici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303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48282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Sous-titre 2"/>
          <p:cNvSpPr>
            <a:spLocks noGrp="1"/>
          </p:cNvSpPr>
          <p:nvPr>
            <p:ph type="subTitle" idx="17" hasCustomPrompt="1"/>
          </p:nvPr>
        </p:nvSpPr>
        <p:spPr>
          <a:xfrm>
            <a:off x="2832693" y="513372"/>
            <a:ext cx="3639898" cy="307777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2000" b="1" baseline="0">
                <a:solidFill>
                  <a:srgbClr val="FFFFFF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ICI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5733" y="1538793"/>
            <a:ext cx="2580264" cy="212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SzPct val="180000"/>
              <a:buFontTx/>
              <a:buBlip>
                <a:blip r:embed="rId3"/>
              </a:buBlip>
              <a:defRPr sz="1800" b="1">
                <a:solidFill>
                  <a:srgbClr val="00A4D7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dirty="0"/>
              <a:t> Bullet texte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57543" y="1538793"/>
            <a:ext cx="2678528" cy="212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SzPct val="180000"/>
              <a:buFontTx/>
              <a:buBlip>
                <a:blip r:embed="rId3"/>
              </a:buBlip>
              <a:defRPr sz="1800" b="1">
                <a:solidFill>
                  <a:srgbClr val="00A4D7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dirty="0"/>
              <a:t> Bullet texte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303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48282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Sous-titre 2"/>
          <p:cNvSpPr>
            <a:spLocks noGrp="1"/>
          </p:cNvSpPr>
          <p:nvPr>
            <p:ph type="subTitle" idx="17" hasCustomPrompt="1"/>
          </p:nvPr>
        </p:nvSpPr>
        <p:spPr>
          <a:xfrm>
            <a:off x="2832693" y="513372"/>
            <a:ext cx="3639898" cy="307777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2000" b="1" baseline="0">
                <a:solidFill>
                  <a:srgbClr val="FFFFFF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ICI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5733" y="1538793"/>
            <a:ext cx="2580264" cy="212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SzPct val="180000"/>
              <a:buFontTx/>
              <a:buBlip>
                <a:blip r:embed="rId3"/>
              </a:buBlip>
              <a:defRPr sz="1800" b="1">
                <a:solidFill>
                  <a:srgbClr val="00A4D7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dirty="0"/>
              <a:t> Bullet 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 hasCustomPrompt="1"/>
          </p:nvPr>
        </p:nvSpPr>
        <p:spPr>
          <a:xfrm>
            <a:off x="1955800" y="1836701"/>
            <a:ext cx="2362200" cy="2498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</a:lstStyle>
          <a:p>
            <a:pPr lvl="0"/>
            <a:r>
              <a:rPr lang="fr-FR" dirty="0"/>
              <a:t>Votre texte ici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quarter" idx="20" hasCustomPrompt="1"/>
          </p:nvPr>
        </p:nvSpPr>
        <p:spPr>
          <a:xfrm>
            <a:off x="4573263" y="1836701"/>
            <a:ext cx="2362200" cy="2498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</a:lstStyle>
          <a:p>
            <a:pPr lvl="0"/>
            <a:r>
              <a:rPr lang="fr-FR" dirty="0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303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48282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Sous-titre 2"/>
          <p:cNvSpPr>
            <a:spLocks noGrp="1"/>
          </p:cNvSpPr>
          <p:nvPr>
            <p:ph type="subTitle" idx="17" hasCustomPrompt="1"/>
          </p:nvPr>
        </p:nvSpPr>
        <p:spPr>
          <a:xfrm>
            <a:off x="2832693" y="513372"/>
            <a:ext cx="3639898" cy="307777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2000" b="1" baseline="0">
                <a:solidFill>
                  <a:srgbClr val="FFFFFF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ICI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303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48282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326229" y="1534816"/>
            <a:ext cx="3151289" cy="2952517"/>
          </a:xfrm>
          <a:prstGeom prst="rect">
            <a:avLst/>
          </a:prstGeom>
          <a:ln w="57150" cap="sq" cmpd="sng">
            <a:noFill/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303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48282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Sous-titre 2"/>
          <p:cNvSpPr>
            <a:spLocks noGrp="1"/>
          </p:cNvSpPr>
          <p:nvPr>
            <p:ph type="subTitle" idx="20" hasCustomPrompt="1"/>
          </p:nvPr>
        </p:nvSpPr>
        <p:spPr>
          <a:xfrm>
            <a:off x="2832693" y="513372"/>
            <a:ext cx="3639898" cy="307777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2000" b="1" baseline="0">
                <a:solidFill>
                  <a:srgbClr val="FFFFFF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ICI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5733" y="1538793"/>
            <a:ext cx="2580264" cy="212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SzPct val="180000"/>
              <a:buFontTx/>
              <a:buBlip>
                <a:blip r:embed="rId3"/>
              </a:buBlip>
              <a:defRPr sz="1800" b="1">
                <a:solidFill>
                  <a:srgbClr val="00A4D7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fr-FR" dirty="0"/>
              <a:t> Bullet texte</a:t>
            </a:r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935697" y="1801775"/>
            <a:ext cx="2150060" cy="268555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FontTx/>
              <a:buNone/>
              <a:defRPr lang="fr-FR" sz="1200" kern="1200" baseline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3031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29/10/2019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48282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Sous-titre 2"/>
          <p:cNvSpPr>
            <a:spLocks noGrp="1"/>
          </p:cNvSpPr>
          <p:nvPr>
            <p:ph type="subTitle" idx="17" hasCustomPrompt="1"/>
          </p:nvPr>
        </p:nvSpPr>
        <p:spPr>
          <a:xfrm>
            <a:off x="2832693" y="513372"/>
            <a:ext cx="3639898" cy="307777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ctr">
              <a:buNone/>
              <a:defRPr sz="2000" b="1" baseline="0">
                <a:solidFill>
                  <a:srgbClr val="FFFFFF"/>
                </a:solidFill>
                <a:latin typeface="Segoe Print" panose="02000600000000000000" pitchFamily="2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VOTRE TITRE ICI</a:t>
            </a:r>
          </a:p>
        </p:txBody>
      </p:sp>
      <p:sp>
        <p:nvSpPr>
          <p:cNvPr id="17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92288" y="4004050"/>
            <a:ext cx="5486400" cy="53248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0"/>
              </a:spcBef>
              <a:buFontTx/>
              <a:buNone/>
              <a:defRPr lang="fr-FR" sz="1000" kern="1200" baseline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1792288" y="1363662"/>
            <a:ext cx="5486400" cy="25779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>
              <a:defRPr lang="fr-FR" sz="1200" kern="1200" baseline="0" dirty="0" smtClean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>
              <a:defRPr lang="fr-FR" sz="1200" kern="1200" baseline="0" dirty="0">
                <a:solidFill>
                  <a:srgbClr val="00A4D7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Book"/>
                <a:cs typeface="SegoeBook"/>
              </a:defRPr>
            </a:lvl1pPr>
          </a:lstStyle>
          <a:p>
            <a:fld id="{5BBF241E-D95D-F947-BD40-BA0B1092A59D}" type="datetimeFigureOut">
              <a:rPr lang="fr-FR"/>
              <a:pPr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Book"/>
                <a:cs typeface="SegoeBook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Book"/>
                <a:cs typeface="SegoeBook"/>
              </a:defRPr>
            </a:lvl1pPr>
          </a:lstStyle>
          <a:p>
            <a:fld id="{604F9983-238B-5A48-87F7-46742A2BA19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688" y="355758"/>
            <a:ext cx="553472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3</a:t>
            </a:r>
            <a:r>
              <a:rPr lang="fr-FR" sz="2000" b="1" baseline="30000" dirty="0">
                <a:solidFill>
                  <a:schemeClr val="bg1"/>
                </a:solidFill>
              </a:rPr>
              <a:t>ème</a:t>
            </a:r>
            <a:r>
              <a:rPr lang="fr-FR" sz="2000" b="1" dirty="0">
                <a:solidFill>
                  <a:schemeClr val="bg1"/>
                </a:solidFill>
              </a:rPr>
              <a:t>  jour - lundi </a:t>
            </a:r>
            <a:r>
              <a:rPr lang="fr-FR" sz="2000" dirty="0">
                <a:solidFill>
                  <a:schemeClr val="bg1"/>
                </a:solidFill>
              </a:rPr>
              <a:t>– </a:t>
            </a:r>
            <a:r>
              <a:rPr lang="fr-FR" sz="2000" b="1" dirty="0">
                <a:solidFill>
                  <a:schemeClr val="bg1"/>
                </a:solidFill>
              </a:rPr>
              <a:t>Vrai ou Faux ?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pPr algn="r"/>
            <a:r>
              <a:rPr lang="fr-FR" sz="2000" i="1" dirty="0">
                <a:solidFill>
                  <a:schemeClr val="bg1"/>
                </a:solidFill>
              </a:rPr>
              <a:t>«  Vous </a:t>
            </a:r>
            <a:r>
              <a:rPr lang="fr-FR" sz="2000" b="1" i="1" dirty="0">
                <a:solidFill>
                  <a:schemeClr val="bg1"/>
                </a:solidFill>
              </a:rPr>
              <a:t>les reconnaîtrez à leurs fruits</a:t>
            </a:r>
            <a:r>
              <a:rPr lang="fr-FR" sz="2000" i="1" dirty="0">
                <a:solidFill>
                  <a:schemeClr val="bg1"/>
                </a:solidFill>
              </a:rPr>
              <a:t> » </a:t>
            </a:r>
            <a:r>
              <a:rPr lang="fr-FR" sz="1400" i="1" dirty="0">
                <a:solidFill>
                  <a:schemeClr val="bg1"/>
                </a:solidFill>
              </a:rPr>
              <a:t>Matthieu 7 : 16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67882" y="1524000"/>
            <a:ext cx="6675865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En lisant l’histoire tu </a:t>
            </a:r>
            <a:r>
              <a:rPr lang="fr-FR" sz="2000" b="1" dirty="0">
                <a:solidFill>
                  <a:srgbClr val="002060"/>
                </a:solidFill>
              </a:rPr>
              <a:t>vas découvrir qui était NOSTRADAMUS</a:t>
            </a:r>
          </a:p>
          <a:p>
            <a:r>
              <a:rPr lang="fr-FR" sz="2000" i="1" dirty="0">
                <a:solidFill>
                  <a:srgbClr val="002060"/>
                </a:solidFill>
              </a:rPr>
              <a:t>La guerre ne s’est jamais produite </a:t>
            </a:r>
            <a:r>
              <a:rPr lang="fr-FR" sz="2000" dirty="0">
                <a:solidFill>
                  <a:srgbClr val="002060"/>
                </a:solidFill>
              </a:rPr>
              <a:t>– Peux-tu dire </a:t>
            </a:r>
            <a:r>
              <a:rPr lang="fr-FR" sz="2000" b="1" dirty="0">
                <a:solidFill>
                  <a:srgbClr val="002060"/>
                </a:solidFill>
              </a:rPr>
              <a:t>POURQUOI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941" y="2951356"/>
            <a:ext cx="4021874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Mais </a:t>
            </a:r>
            <a:r>
              <a:rPr lang="fr-FR" sz="2000" b="1" dirty="0">
                <a:solidFill>
                  <a:srgbClr val="002060"/>
                </a:solidFill>
              </a:rPr>
              <a:t>comment savoir </a:t>
            </a:r>
            <a:r>
              <a:rPr lang="fr-FR" sz="2000" dirty="0">
                <a:solidFill>
                  <a:srgbClr val="002060"/>
                </a:solidFill>
              </a:rPr>
              <a:t>si un </a:t>
            </a:r>
            <a:r>
              <a:rPr lang="fr-FR" sz="2000" b="1" dirty="0">
                <a:solidFill>
                  <a:srgbClr val="002060"/>
                </a:solidFill>
              </a:rPr>
              <a:t>prophète est vraiment le messager de Dieu </a:t>
            </a:r>
            <a:r>
              <a:rPr lang="fr-FR" sz="20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04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57093" y="1375317"/>
            <a:ext cx="57763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C00000"/>
                </a:solidFill>
              </a:rPr>
              <a:t>Par la Bible </a:t>
            </a:r>
            <a:r>
              <a:rPr lang="fr-FR" dirty="0">
                <a:solidFill>
                  <a:srgbClr val="C00000"/>
                </a:solidFill>
              </a:rPr>
              <a:t>il est écrit :</a:t>
            </a:r>
          </a:p>
          <a:p>
            <a:pPr algn="just"/>
            <a:r>
              <a:rPr lang="fr-FR" i="1" dirty="0">
                <a:solidFill>
                  <a:srgbClr val="C00000"/>
                </a:solidFill>
              </a:rPr>
              <a:t>«  C’est aux </a:t>
            </a:r>
            <a:r>
              <a:rPr lang="fr-FR" b="1" i="1" dirty="0">
                <a:solidFill>
                  <a:srgbClr val="C00000"/>
                </a:solidFill>
              </a:rPr>
              <a:t>instructions et aux messages du Seigneur </a:t>
            </a:r>
            <a:r>
              <a:rPr lang="fr-FR" i="1" dirty="0">
                <a:solidFill>
                  <a:srgbClr val="C00000"/>
                </a:solidFill>
              </a:rPr>
              <a:t>qu’il faut revenir » </a:t>
            </a:r>
            <a:r>
              <a:rPr lang="fr-FR" sz="1400" i="1" dirty="0">
                <a:solidFill>
                  <a:srgbClr val="C00000"/>
                </a:solidFill>
              </a:rPr>
              <a:t>Esaïe 8 : 20 (Ce qui veut dire : La prophétie d’un individu doit correspondre à ce que la Bible dit sur le sujet)</a:t>
            </a:r>
          </a:p>
          <a:p>
            <a:endParaRPr lang="fr-FR" sz="1400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21" y="2744922"/>
            <a:ext cx="3452842" cy="11983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88191" y="3080245"/>
            <a:ext cx="2390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Penses-tu qu’il était un vrai prophète ? Explique ta réponse </a:t>
            </a:r>
          </a:p>
        </p:txBody>
      </p:sp>
    </p:spTree>
    <p:extLst>
      <p:ext uri="{BB962C8B-B14F-4D97-AF65-F5344CB8AC3E}">
        <p14:creationId xmlns:p14="http://schemas.microsoft.com/office/powerpoint/2010/main" val="38359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585" y="1253223"/>
            <a:ext cx="4479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669900"/>
                </a:solidFill>
              </a:rPr>
              <a:t>(coche les bonnes réponses)</a:t>
            </a:r>
          </a:p>
          <a:p>
            <a:r>
              <a:rPr lang="fr-FR" b="1" dirty="0">
                <a:solidFill>
                  <a:srgbClr val="669900"/>
                </a:solidFill>
              </a:rPr>
              <a:t>Un bon prophète </a:t>
            </a:r>
            <a:r>
              <a:rPr lang="fr-FR" dirty="0">
                <a:solidFill>
                  <a:srgbClr val="669900"/>
                </a:solidFill>
              </a:rPr>
              <a:t>est :</a:t>
            </a:r>
          </a:p>
          <a:p>
            <a:r>
              <a:rPr lang="fr-FR" dirty="0">
                <a:solidFill>
                  <a:srgbClr val="669900"/>
                </a:solidFill>
              </a:rPr>
              <a:t>Voleur 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o</a:t>
            </a:r>
          </a:p>
          <a:p>
            <a:r>
              <a:rPr lang="fr-FR" dirty="0">
                <a:solidFill>
                  <a:srgbClr val="669900"/>
                </a:solidFill>
              </a:rPr>
              <a:t>Joyeux 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Bon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 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Bienveillant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 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Peureux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 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Menteur 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Fidèle 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Patient 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Tricheur 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o</a:t>
            </a:r>
            <a:endParaRPr lang="fr-FR" dirty="0">
              <a:solidFill>
                <a:srgbClr val="669900"/>
              </a:solidFill>
            </a:endParaRPr>
          </a:p>
          <a:p>
            <a:r>
              <a:rPr lang="fr-FR" dirty="0">
                <a:solidFill>
                  <a:srgbClr val="669900"/>
                </a:solidFill>
              </a:rPr>
              <a:t>Aime son prochain</a:t>
            </a:r>
            <a:r>
              <a:rPr lang="fr-FR" dirty="0">
                <a:solidFill>
                  <a:srgbClr val="669900"/>
                </a:solidFill>
                <a:latin typeface="Wingdings" panose="05000000000000000000" pitchFamily="2" charset="2"/>
              </a:rPr>
              <a:t> o</a:t>
            </a:r>
            <a:endParaRPr lang="fr-FR" dirty="0">
              <a:solidFill>
                <a:srgbClr val="6699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24293" y="1628078"/>
            <a:ext cx="1367883" cy="1415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i="1" dirty="0"/>
              <a:t>«  Vous les </a:t>
            </a:r>
            <a:r>
              <a:rPr lang="fr-FR" b="1" i="1" dirty="0"/>
              <a:t>reconnaîtrez</a:t>
            </a:r>
            <a:r>
              <a:rPr lang="fr-FR" i="1" dirty="0"/>
              <a:t> à leurs </a:t>
            </a:r>
            <a:r>
              <a:rPr lang="fr-FR" b="1" i="1" dirty="0"/>
              <a:t>fruits</a:t>
            </a:r>
            <a:r>
              <a:rPr lang="fr-FR" i="1" dirty="0"/>
              <a:t> » </a:t>
            </a:r>
            <a:r>
              <a:rPr lang="fr-FR" sz="1400" i="1" dirty="0"/>
              <a:t>Matthieu 7 : 16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81708" y="3590693"/>
            <a:ext cx="322270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i="1" dirty="0">
                <a:solidFill>
                  <a:schemeClr val="bg1"/>
                </a:solidFill>
              </a:rPr>
              <a:t>Pour </a:t>
            </a:r>
            <a:r>
              <a:rPr lang="fr-FR" b="1" i="1" dirty="0">
                <a:solidFill>
                  <a:schemeClr val="bg1"/>
                </a:solidFill>
              </a:rPr>
              <a:t>quelle raison </a:t>
            </a:r>
            <a:r>
              <a:rPr lang="fr-FR" i="1" dirty="0">
                <a:solidFill>
                  <a:schemeClr val="bg1"/>
                </a:solidFill>
              </a:rPr>
              <a:t>quelqu’un </a:t>
            </a:r>
          </a:p>
          <a:p>
            <a:pPr algn="r"/>
            <a:r>
              <a:rPr lang="fr-FR" i="1" dirty="0">
                <a:solidFill>
                  <a:schemeClr val="bg1"/>
                </a:solidFill>
              </a:rPr>
              <a:t>qui n’est </a:t>
            </a:r>
            <a:r>
              <a:rPr lang="fr-FR" b="1" i="1" dirty="0">
                <a:solidFill>
                  <a:schemeClr val="bg1"/>
                </a:solidFill>
              </a:rPr>
              <a:t>pas un vrai prophète </a:t>
            </a:r>
          </a:p>
          <a:p>
            <a:pPr algn="r"/>
            <a:r>
              <a:rPr lang="fr-FR" b="1" i="1" dirty="0">
                <a:solidFill>
                  <a:schemeClr val="bg1"/>
                </a:solidFill>
              </a:rPr>
              <a:t>prétend-il en être un </a:t>
            </a:r>
            <a:r>
              <a:rPr lang="fr-FR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17" y="1702420"/>
            <a:ext cx="1258849" cy="18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48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507" y="13647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 est écrit :</a:t>
            </a:r>
          </a:p>
          <a:p>
            <a:pPr algn="just"/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«  Voici comment 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vous pouvez savoir 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s’il s’agit de l’Esprit de Dieu : Quiconque 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reconnaît que Jésus est réellement devenu homme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</a:rPr>
              <a:t> a l’Esprit de Dieu » 1 Jean 4 : 2</a:t>
            </a:r>
          </a:p>
          <a:p>
            <a:pPr algn="just"/>
            <a:endParaRPr lang="fr-FR" i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fr-FR" dirty="0"/>
              <a:t>A ton avis, se </a:t>
            </a:r>
            <a:r>
              <a:rPr lang="fr-FR" b="1" dirty="0"/>
              <a:t>pourrait-il que Satan soit derrière certaines fausses prophéties </a:t>
            </a:r>
            <a:r>
              <a:rPr lang="fr-FR" dirty="0"/>
              <a:t>? Pourquoi ?</a:t>
            </a:r>
          </a:p>
          <a:p>
            <a:pPr algn="just"/>
            <a:endParaRPr lang="fr-FR" i="1" dirty="0">
              <a:solidFill>
                <a:srgbClr val="104CB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62146" y="4073912"/>
            <a:ext cx="451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PRIERE</a:t>
            </a:r>
            <a:r>
              <a:rPr lang="fr-FR" dirty="0">
                <a:solidFill>
                  <a:srgbClr val="0000FF"/>
                </a:solidFill>
              </a:rPr>
              <a:t> : Demande à </a:t>
            </a:r>
            <a:r>
              <a:rPr lang="fr-FR" b="1" dirty="0">
                <a:solidFill>
                  <a:srgbClr val="0000FF"/>
                </a:solidFill>
              </a:rPr>
              <a:t>Jésus </a:t>
            </a:r>
            <a:r>
              <a:rPr lang="fr-FR" b="1">
                <a:solidFill>
                  <a:srgbClr val="0000FF"/>
                </a:solidFill>
              </a:rPr>
              <a:t>de t’aider </a:t>
            </a:r>
            <a:r>
              <a:rPr lang="fr-FR" b="1" dirty="0">
                <a:solidFill>
                  <a:srgbClr val="0000FF"/>
                </a:solidFill>
              </a:rPr>
              <a:t>à relire l’évangile de Luc </a:t>
            </a:r>
            <a:r>
              <a:rPr lang="fr-FR" dirty="0">
                <a:solidFill>
                  <a:srgbClr val="0000FF"/>
                </a:solidFill>
              </a:rPr>
              <a:t>un peu chaque jour. </a:t>
            </a:r>
            <a:r>
              <a:rPr lang="fr-FR" b="1" dirty="0">
                <a:solidFill>
                  <a:srgbClr val="0000FF"/>
                </a:solidFill>
              </a:rPr>
              <a:t>Afin de mieux le connaître. </a:t>
            </a:r>
            <a:r>
              <a:rPr lang="fr-FR" dirty="0">
                <a:solidFill>
                  <a:srgbClr val="0000FF"/>
                </a:solidFill>
              </a:rPr>
              <a:t>(Jésus)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186" y="2857500"/>
            <a:ext cx="2933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IDS_2PC.potx" id="{FA056B21-D195-4106-9BCA-BF6B3FD2C092}" vid="{3C50D7CE-9D25-46E1-8705-647188C1359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35D6F2-D4E6-4AB1-9F40-961682F64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éducative - Thème Robots</Template>
  <TotalTime>0</TotalTime>
  <Words>141</Words>
  <Application>Microsoft Office PowerPoint</Application>
  <PresentationFormat>Affichage à l'écran (16:9)</PresentationFormat>
  <Paragraphs>34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Segoe Print</vt:lpstr>
      <vt:lpstr>Segoe UI Semilight</vt:lpstr>
      <vt:lpstr>SegoeBook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2019-10-19T11:21:03Z</dcterms:created>
  <dcterms:modified xsi:type="dcterms:W3CDTF">2019-10-29T20:20:24Z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TC043347439991</vt:lpwstr>
  </property>
</Properties>
</file>