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9" r:id="rId3"/>
    <p:sldId id="260" r:id="rId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8000"/>
    <a:srgbClr val="FF9900"/>
    <a:srgbClr val="0000FF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37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endParaRPr lang="fr" dirty="0"/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endParaRPr lang="fr" dirty="0"/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endParaRPr lang="fr" dirty="0"/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/>
      <dgm:spPr/>
      <dgm:t>
        <a:bodyPr rtlCol="0"/>
        <a:lstStyle/>
        <a:p>
          <a:pPr rtl="0"/>
          <a:endParaRPr lang="fr" dirty="0"/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5295" y="188828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40463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rtlCol="0" anchor="t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171931" y="2404631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61051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1565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81923" y="193200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rtlCol="0" anchor="t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" sz="5900" kern="1200" dirty="0"/>
        </a:p>
      </dsp:txBody>
      <dsp:txXfrm>
        <a:off x="2081923" y="1932002"/>
        <a:ext cx="1560201" cy="1367608"/>
      </dsp:txXfrm>
    </dsp:sp>
    <dsp:sp modelId="{F6F2BEFC-1674-4E8D-98FF-DE4432BB887C}">
      <dsp:nvSpPr>
        <dsp:cNvPr id="0" name=""/>
        <dsp:cNvSpPr/>
      </dsp:nvSpPr>
      <dsp:spPr>
        <a:xfrm>
          <a:off x="3347747" y="1288421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5279" y="94302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991914" y="145937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rtlCol="0" anchor="t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" sz="5900" kern="1200" dirty="0"/>
        </a:p>
      </dsp:txBody>
      <dsp:txXfrm>
        <a:off x="3991914" y="1459372"/>
        <a:ext cx="1560201" cy="1367608"/>
      </dsp:txXfrm>
    </dsp:sp>
    <dsp:sp modelId="{D5E82CFA-3F05-41CB-A66C-3A904CCE06CE}">
      <dsp:nvSpPr>
        <dsp:cNvPr id="0" name=""/>
        <dsp:cNvSpPr/>
      </dsp:nvSpPr>
      <dsp:spPr>
        <a:xfrm>
          <a:off x="5257739" y="815792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5271" y="47039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1906" y="986743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rtlCol="0" anchor="t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" sz="5900" kern="1200" dirty="0"/>
        </a:p>
      </dsp:txBody>
      <dsp:txXfrm>
        <a:off x="5901906" y="986743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7730" y="343163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-223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1411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rtlCol="0" anchor="t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" sz="5900" kern="1200" dirty="0"/>
        </a:p>
      </dsp:txBody>
      <dsp:txXfrm>
        <a:off x="7811898" y="514114"/>
        <a:ext cx="1560201" cy="1367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089BCF2-422D-4A1E-9208-5B9DDE49703B}" type="datetime1">
              <a:rPr lang="fr-FR" smtClean="0"/>
              <a:t>29/10/2019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690DCC5C-9F71-4B66-BAFF-9DADF299541F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fr-FR" smtClean="0"/>
              <a:pPr algn="r"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fr-FR" smtClean="0"/>
              <a:pPr algn="r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19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810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208547" y="6505078"/>
            <a:ext cx="100906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C15B48F6-24BB-446E-AB0B-F370893007B3}" type="datetime1">
              <a:rPr lang="fr-FR" smtClean="0"/>
              <a:pPr/>
              <a:t>29/10/2019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4B28BF-96CF-44BB-8FDB-5A8C72769E3C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C383049-4273-4066-95B8-F6C574AB69D0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AB2EB0-87B6-4E28-952D-842D7381E432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38871-19B5-4207-9D66-59F5A0558166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60B2DD-5DD0-4C5A-BCB8-B08E3DB10051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AFC351-EFE5-4F55-867A-9407A3D41921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079562-B1BF-428A-A450-45397DD357E9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358C6C-FEFC-4BE4-90CB-75D3FA5B19D2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44C40B-71E0-4073-8D9C-5017DB1B7111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2EA2E1-848B-4B87-A648-92FA9B82E855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208547" y="6505078"/>
            <a:ext cx="100906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C15B48F6-24BB-446E-AB0B-F370893007B3}" type="datetime1">
              <a:rPr lang="fr-FR" smtClean="0"/>
              <a:pPr/>
              <a:t>29/10/2019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gi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8425" y="695236"/>
            <a:ext cx="87507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2</a:t>
            </a:r>
            <a:r>
              <a:rPr lang="fr-FR" sz="2800" b="1" baseline="30000" dirty="0">
                <a:solidFill>
                  <a:srgbClr val="002060"/>
                </a:solidFill>
              </a:rPr>
              <a:t>ème</a:t>
            </a:r>
            <a:r>
              <a:rPr lang="fr-FR" sz="2800" b="1" dirty="0">
                <a:solidFill>
                  <a:srgbClr val="002060"/>
                </a:solidFill>
              </a:rPr>
              <a:t> jour - Dimanche </a:t>
            </a:r>
            <a:r>
              <a:rPr lang="fr-FR" sz="2800" dirty="0">
                <a:solidFill>
                  <a:srgbClr val="002060"/>
                </a:solidFill>
              </a:rPr>
              <a:t>– </a:t>
            </a:r>
            <a:r>
              <a:rPr lang="fr-FR" sz="2800" b="1" dirty="0">
                <a:solidFill>
                  <a:srgbClr val="002060"/>
                </a:solidFill>
              </a:rPr>
              <a:t>La puissance derrière les prophètes</a:t>
            </a:r>
          </a:p>
          <a:p>
            <a:endParaRPr lang="fr-FR" sz="2800" b="1" dirty="0">
              <a:solidFill>
                <a:srgbClr val="002060"/>
              </a:solidFill>
            </a:endParaRPr>
          </a:p>
          <a:p>
            <a:pPr algn="r"/>
            <a:r>
              <a:rPr lang="fr-FR" sz="2800" i="1" dirty="0">
                <a:solidFill>
                  <a:srgbClr val="002060"/>
                </a:solidFill>
              </a:rPr>
              <a:t>«  Car  </a:t>
            </a:r>
            <a:r>
              <a:rPr lang="fr-FR" sz="2800" b="1" i="1" dirty="0">
                <a:solidFill>
                  <a:srgbClr val="002060"/>
                </a:solidFill>
              </a:rPr>
              <a:t>aucune prophétie </a:t>
            </a:r>
            <a:r>
              <a:rPr lang="fr-FR" sz="2800" i="1" dirty="0">
                <a:solidFill>
                  <a:srgbClr val="002060"/>
                </a:solidFill>
              </a:rPr>
              <a:t>n’est jamais issue de la </a:t>
            </a:r>
            <a:r>
              <a:rPr lang="fr-FR" sz="2800" b="1" i="1" dirty="0">
                <a:solidFill>
                  <a:srgbClr val="002060"/>
                </a:solidFill>
              </a:rPr>
              <a:t>seule volonté humaine</a:t>
            </a:r>
            <a:r>
              <a:rPr lang="fr-FR" sz="2800" i="1" dirty="0">
                <a:solidFill>
                  <a:srgbClr val="002060"/>
                </a:solidFill>
              </a:rPr>
              <a:t>, mais c’est parce que le </a:t>
            </a:r>
            <a:r>
              <a:rPr lang="fr-FR" sz="2800" b="1" i="1" dirty="0">
                <a:solidFill>
                  <a:srgbClr val="002060"/>
                </a:solidFill>
              </a:rPr>
              <a:t>Saint Esprit les poussait que des hommes </a:t>
            </a:r>
            <a:r>
              <a:rPr lang="fr-FR" sz="2800" i="1" dirty="0">
                <a:solidFill>
                  <a:srgbClr val="002060"/>
                </a:solidFill>
              </a:rPr>
              <a:t>ont parlé de la </a:t>
            </a:r>
            <a:r>
              <a:rPr lang="fr-FR" sz="2800" b="1" i="1" dirty="0">
                <a:solidFill>
                  <a:srgbClr val="002060"/>
                </a:solidFill>
              </a:rPr>
              <a:t>part de Dieu</a:t>
            </a:r>
            <a:r>
              <a:rPr lang="fr-FR" sz="2800" i="1" dirty="0">
                <a:solidFill>
                  <a:srgbClr val="002060"/>
                </a:solidFill>
              </a:rPr>
              <a:t>» </a:t>
            </a:r>
            <a:r>
              <a:rPr lang="fr-FR" i="1" dirty="0">
                <a:solidFill>
                  <a:srgbClr val="002060"/>
                </a:solidFill>
              </a:rPr>
              <a:t>2Pierre 1: 21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7" y="4615630"/>
            <a:ext cx="20097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579" y="200681"/>
            <a:ext cx="9372600" cy="1200416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3600" b="1" dirty="0">
                <a:solidFill>
                  <a:srgbClr val="C00000"/>
                </a:solidFill>
              </a:rPr>
              <a:t>Choisis une image en rapport avec l’histoire.</a:t>
            </a:r>
            <a:br>
              <a:rPr lang="fr-FR" sz="3600" b="1" dirty="0">
                <a:solidFill>
                  <a:srgbClr val="C00000"/>
                </a:solidFill>
              </a:rPr>
            </a:br>
            <a:endParaRPr lang="fr-F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Espace réservé du contenu 14" descr="Diagramme de processus par étape représentant 5 étapes par ordre croissant" title="Graphique 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676915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3" y="3881284"/>
            <a:ext cx="1970497" cy="14074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3487993"/>
            <a:ext cx="1607881" cy="16078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53" y="3095664"/>
            <a:ext cx="1633008" cy="216362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55" y="2775461"/>
            <a:ext cx="1663495" cy="21326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095" y="2206048"/>
            <a:ext cx="2303821" cy="163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55173" y="393290"/>
            <a:ext cx="95569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Pourquoi as-tu choisi cette image ? </a:t>
            </a:r>
            <a:r>
              <a:rPr lang="fr-FR" sz="2000" dirty="0">
                <a:solidFill>
                  <a:srgbClr val="7030A0"/>
                </a:solidFill>
              </a:rPr>
              <a:t>Discute avec ta famille ou l’animatrice</a:t>
            </a:r>
          </a:p>
          <a:p>
            <a:endParaRPr lang="fr-FR" sz="2000" dirty="0"/>
          </a:p>
          <a:p>
            <a:r>
              <a:rPr lang="fr-FR" sz="2400" b="1" dirty="0">
                <a:solidFill>
                  <a:srgbClr val="C00000"/>
                </a:solidFill>
              </a:rPr>
              <a:t>Agis !</a:t>
            </a:r>
          </a:p>
          <a:p>
            <a:endParaRPr lang="fr-FR" sz="2000" dirty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0070C0"/>
                </a:solidFill>
              </a:rPr>
              <a:t>Rassemble </a:t>
            </a:r>
            <a:r>
              <a:rPr lang="fr-FR" sz="2000" b="1" dirty="0">
                <a:solidFill>
                  <a:srgbClr val="0070C0"/>
                </a:solidFill>
              </a:rPr>
              <a:t>quelques amis(es</a:t>
            </a:r>
            <a:r>
              <a:rPr lang="fr-FR" sz="2000" dirty="0">
                <a:solidFill>
                  <a:srgbClr val="0070C0"/>
                </a:solidFill>
              </a:rPr>
              <a:t>) et </a:t>
            </a:r>
            <a:r>
              <a:rPr lang="fr-FR" sz="2000" b="1" dirty="0">
                <a:solidFill>
                  <a:srgbClr val="0070C0"/>
                </a:solidFill>
              </a:rPr>
              <a:t>murmure, une seule fois</a:t>
            </a:r>
            <a:r>
              <a:rPr lang="fr-FR" sz="2000" dirty="0">
                <a:solidFill>
                  <a:srgbClr val="0070C0"/>
                </a:solidFill>
              </a:rPr>
              <a:t>, un </a:t>
            </a:r>
            <a:r>
              <a:rPr lang="fr-FR" sz="2000" b="1" dirty="0">
                <a:solidFill>
                  <a:srgbClr val="0070C0"/>
                </a:solidFill>
              </a:rPr>
              <a:t>message à l’oreille de la personne juste à côté de toi. </a:t>
            </a:r>
            <a:r>
              <a:rPr lang="fr-FR" sz="2000" dirty="0">
                <a:solidFill>
                  <a:srgbClr val="0070C0"/>
                </a:solidFill>
              </a:rPr>
              <a:t>Cette personne doit répéter le message </a:t>
            </a:r>
            <a:r>
              <a:rPr lang="fr-FR" sz="2000">
                <a:solidFill>
                  <a:srgbClr val="0070C0"/>
                </a:solidFill>
              </a:rPr>
              <a:t>à son(sa) </a:t>
            </a:r>
            <a:r>
              <a:rPr lang="fr-FR" sz="2000" dirty="0">
                <a:solidFill>
                  <a:srgbClr val="0070C0"/>
                </a:solidFill>
              </a:rPr>
              <a:t>voisin(e) etc. Quand le </a:t>
            </a:r>
            <a:r>
              <a:rPr lang="fr-FR" sz="2000" b="1" dirty="0">
                <a:solidFill>
                  <a:srgbClr val="0070C0"/>
                </a:solidFill>
              </a:rPr>
              <a:t>message arrive à la dernière personne, quelle en est la précision ? </a:t>
            </a:r>
          </a:p>
          <a:p>
            <a:endParaRPr lang="fr-FR" sz="2000" dirty="0">
              <a:solidFill>
                <a:srgbClr val="FF66CC"/>
              </a:solidFill>
            </a:endParaRPr>
          </a:p>
          <a:p>
            <a:r>
              <a:rPr lang="fr-FR" sz="2400" b="1" dirty="0">
                <a:solidFill>
                  <a:srgbClr val="FF66CC"/>
                </a:solidFill>
              </a:rPr>
              <a:t>A ton avis </a:t>
            </a:r>
            <a:r>
              <a:rPr lang="fr-FR" sz="2000" dirty="0">
                <a:solidFill>
                  <a:srgbClr val="FF66CC"/>
                </a:solidFill>
              </a:rPr>
              <a:t>: Qu’est ce qui </a:t>
            </a:r>
            <a:r>
              <a:rPr lang="fr-FR" sz="2000" b="1" dirty="0">
                <a:solidFill>
                  <a:srgbClr val="FF66CC"/>
                </a:solidFill>
              </a:rPr>
              <a:t>aide le message d’un prophète à rester intact ?</a:t>
            </a:r>
          </a:p>
          <a:p>
            <a:endParaRPr lang="fr-FR" sz="2000" b="1" dirty="0">
              <a:solidFill>
                <a:srgbClr val="0070C0"/>
              </a:solidFill>
            </a:endParaRPr>
          </a:p>
          <a:p>
            <a:r>
              <a:rPr lang="fr-FR" sz="2000" dirty="0">
                <a:solidFill>
                  <a:srgbClr val="0070C0"/>
                </a:solidFill>
              </a:rPr>
              <a:t>Demande si </a:t>
            </a:r>
            <a:r>
              <a:rPr lang="fr-FR" sz="2000" b="1" dirty="0">
                <a:solidFill>
                  <a:srgbClr val="0070C0"/>
                </a:solidFill>
              </a:rPr>
              <a:t>quelqu’un dans le groupe a reçu un jour un message qui a changé sa vie.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86864" y="4965291"/>
            <a:ext cx="7777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srgbClr val="008000"/>
                </a:solidFill>
              </a:rPr>
              <a:t>Mais pourquoi Dieu utilise-t-il des prophètes au lieu de nous donner directement ses messages ? </a:t>
            </a:r>
            <a:r>
              <a:rPr lang="fr-FR" sz="2000" dirty="0">
                <a:solidFill>
                  <a:srgbClr val="008000"/>
                </a:solidFill>
              </a:rPr>
              <a:t>Relire le verset de 2 Pierre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>
                <a:solidFill>
                  <a:srgbClr val="0000FF"/>
                </a:solidFill>
              </a:rPr>
              <a:t>PRIERE</a:t>
            </a:r>
            <a:r>
              <a:rPr lang="fr-FR" sz="2000" b="1" dirty="0"/>
              <a:t> – </a:t>
            </a:r>
            <a:r>
              <a:rPr lang="fr-FR" sz="2000" b="1" dirty="0">
                <a:solidFill>
                  <a:srgbClr val="FF9900"/>
                </a:solidFill>
              </a:rPr>
              <a:t>Demande à Jésus de t’aider à témoigner de ta foi.</a:t>
            </a: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ux d’enfants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0_TF03461883_TF03461883.potx" id="{DEFD68A2-AA2E-4C1F-A462-C6ACD99B933D}" vid="{C1F01F1A-A23F-4193-B489-F6F2081A4218}"/>
    </a:ext>
  </a:extLst>
</a:theme>
</file>

<file path=ppt/theme/theme2.xml><?xml version="1.0" encoding="utf-8"?>
<a:theme xmlns:a="http://schemas.openxmlformats.org/drawingml/2006/main" name="Thèm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de présentation pédagogique Enfants qui jouent (dessins, grand écran)</Template>
  <TotalTime>503</TotalTime>
  <Words>162</Words>
  <Application>Microsoft Office PowerPoint</Application>
  <PresentationFormat>Grand écran</PresentationFormat>
  <Paragraphs>21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Euphemia</vt:lpstr>
      <vt:lpstr>Wingdings</vt:lpstr>
      <vt:lpstr>Jeux d’enfants 16:9</vt:lpstr>
      <vt:lpstr>Présentation PowerPoint</vt:lpstr>
      <vt:lpstr>Choisis une image en rapport avec l’histoire. 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14</cp:revision>
  <dcterms:created xsi:type="dcterms:W3CDTF">2019-10-19T10:22:29Z</dcterms:created>
  <dcterms:modified xsi:type="dcterms:W3CDTF">2019-10-29T20:16:42Z</dcterms:modified>
</cp:coreProperties>
</file>