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57" r:id="rId6"/>
    <p:sldId id="266" r:id="rId7"/>
    <p:sldId id="276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E4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82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4E1AF-F367-4865-BA74-EDF0F852D77C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02DB4-B99F-436E-8BF3-92AFCB61F7B0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2DC1E-4709-4051-8E2E-B3BD13229A4A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6CBAD-CBE2-4AF8-ABE3-C2DF3DB84E6D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244F-8DA4-4C21-BB69-CFB0A41D509D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0D94-49FE-4EF9-9362-FDA185D81EF1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B4022-5C45-438F-8B77-8C7C72994E20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764E-6E49-4A74-8EF9-1C60545889B2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51BFD-03A4-450D-A290-326093085876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A11481-B14E-4F2A-93AB-42A644786676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5159896" y="365126"/>
            <a:ext cx="6624736" cy="1082674"/>
          </a:xfrm>
        </p:spPr>
        <p:txBody>
          <a:bodyPr rtlCol="0">
            <a:noAutofit/>
          </a:bodyPr>
          <a:lstStyle/>
          <a:p>
            <a:pPr algn="ctr" rtl="0"/>
            <a:r>
              <a:rPr lang="fr-FR" sz="4400" dirty="0">
                <a:solidFill>
                  <a:schemeClr val="accent3">
                    <a:lumMod val="50000"/>
                  </a:schemeClr>
                </a:solidFill>
              </a:rPr>
              <a:t>Semaine de prière 2019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11424" y="2060848"/>
            <a:ext cx="53285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6000" dirty="0">
                <a:solidFill>
                  <a:schemeClr val="accent4">
                    <a:lumMod val="50000"/>
                  </a:schemeClr>
                </a:solidFill>
              </a:rPr>
              <a:t>Fidèles à </a:t>
            </a:r>
          </a:p>
          <a:p>
            <a:pPr algn="ctr"/>
            <a:r>
              <a:rPr lang="fr-FR" sz="6000" dirty="0">
                <a:solidFill>
                  <a:schemeClr val="accent4">
                    <a:lumMod val="50000"/>
                  </a:schemeClr>
                </a:solidFill>
              </a:rPr>
              <a:t>ses prophètes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276839"/>
            <a:ext cx="2797771" cy="23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23392" y="188640"/>
            <a:ext cx="100811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fr-FR" sz="4800" baseline="30000" dirty="0">
                <a:solidFill>
                  <a:schemeClr val="accent4">
                    <a:lumMod val="50000"/>
                  </a:schemeClr>
                </a:solidFill>
              </a:rPr>
              <a:t>er</a:t>
            </a:r>
            <a:r>
              <a:rPr lang="fr-FR" sz="4800" dirty="0">
                <a:solidFill>
                  <a:schemeClr val="accent4">
                    <a:lumMod val="50000"/>
                  </a:schemeClr>
                </a:solidFill>
              </a:rPr>
              <a:t> Sabbat – </a:t>
            </a:r>
            <a:r>
              <a:rPr lang="fr-FR" sz="4800" b="1" dirty="0">
                <a:solidFill>
                  <a:schemeClr val="accent4">
                    <a:lumMod val="50000"/>
                  </a:schemeClr>
                </a:solidFill>
              </a:rPr>
              <a:t>Les prophètes</a:t>
            </a:r>
          </a:p>
          <a:p>
            <a:endParaRPr lang="fr-FR" sz="4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fr-FR" sz="4800" i="1" dirty="0">
                <a:solidFill>
                  <a:schemeClr val="accent4">
                    <a:lumMod val="50000"/>
                  </a:schemeClr>
                </a:solidFill>
              </a:rPr>
              <a:t>«  A vrai dire, le Seigneur Dieu ne fait rien sans révéler ses intentions à ses serviteurs, les prophètes » </a:t>
            </a:r>
            <a:r>
              <a:rPr lang="fr-FR" sz="3600" i="1" dirty="0">
                <a:solidFill>
                  <a:schemeClr val="accent4">
                    <a:lumMod val="50000"/>
                  </a:schemeClr>
                </a:solidFill>
              </a:rPr>
              <a:t>Amos 3 : 7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 10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10828060" cy="701674"/>
          </a:xfrm>
        </p:spPr>
        <p:txBody>
          <a:bodyPr rtlCol="0">
            <a:noAutofit/>
          </a:bodyPr>
          <a:lstStyle/>
          <a:p>
            <a:pPr rtl="0"/>
            <a:r>
              <a:rPr lang="fr-FR" b="1" dirty="0">
                <a:solidFill>
                  <a:srgbClr val="0000FF"/>
                </a:solidFill>
              </a:rPr>
              <a:t>Pourquoi, à ton avis, Dieu a-t-il envoyé des prophètes ? </a:t>
            </a:r>
            <a:r>
              <a:rPr lang="fr-FR" dirty="0">
                <a:solidFill>
                  <a:srgbClr val="0000FF"/>
                </a:solidFill>
              </a:rPr>
              <a:t>(Relis le verset de Amos)</a:t>
            </a:r>
            <a:br>
              <a:rPr lang="fr-FR" b="1" dirty="0">
                <a:solidFill>
                  <a:srgbClr val="0000FF"/>
                </a:solidFill>
              </a:rPr>
            </a:br>
            <a:r>
              <a:rPr lang="fr-FR" b="1" dirty="0">
                <a:solidFill>
                  <a:srgbClr val="0000FF"/>
                </a:solidFill>
              </a:rPr>
              <a:t>Aimerais-tu être un prophète ? Explique ta réponse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Complète les mots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(Ils sont dans le texte de l’histoire)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6289926" cy="493776"/>
          </a:xfrm>
        </p:spPr>
        <p:txBody>
          <a:bodyPr rtlCol="0">
            <a:noAutofit/>
          </a:bodyPr>
          <a:lstStyle/>
          <a:p>
            <a:pPr rtl="0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Ils étaient tournés vers les démunis et condamnaient les oppresseurs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28580" y="1131713"/>
            <a:ext cx="3566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_ _ S _ E _</a:t>
            </a:r>
          </a:p>
          <a:p>
            <a:endParaRPr lang="fr-FR" sz="2400" b="1" dirty="0"/>
          </a:p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_ _ _ L _</a:t>
            </a:r>
          </a:p>
          <a:p>
            <a:endParaRPr lang="fr-FR" sz="2400" b="1" dirty="0"/>
          </a:p>
          <a:p>
            <a:r>
              <a:rPr lang="fr-FR" sz="2400" b="1" dirty="0">
                <a:solidFill>
                  <a:srgbClr val="0070C0"/>
                </a:solidFill>
              </a:rPr>
              <a:t>_ _ V _ _ _ I _ _ E</a:t>
            </a:r>
          </a:p>
          <a:p>
            <a:endParaRPr lang="fr-FR" sz="2400" b="1" dirty="0"/>
          </a:p>
          <a:p>
            <a:r>
              <a:rPr lang="fr-FR" sz="2400" b="1" dirty="0">
                <a:solidFill>
                  <a:srgbClr val="7030A0"/>
                </a:solidFill>
              </a:rPr>
              <a:t>_ _E _ _ _ A _ N _</a:t>
            </a:r>
          </a:p>
          <a:p>
            <a:endParaRPr lang="fr-FR" sz="2400" b="1" dirty="0"/>
          </a:p>
          <a:p>
            <a:r>
              <a:rPr lang="fr-FR" sz="2400" b="1" dirty="0">
                <a:solidFill>
                  <a:srgbClr val="FF9900"/>
                </a:solidFill>
              </a:rPr>
              <a:t>_ _ _ I _ I _</a:t>
            </a:r>
          </a:p>
          <a:p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651337" y="1138356"/>
            <a:ext cx="33969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Ensuite explique pourquoi ils sont importants pour </a:t>
            </a:r>
            <a:r>
              <a:rPr lang="fr-FR" b="1" dirty="0" err="1">
                <a:solidFill>
                  <a:schemeClr val="accent4">
                    <a:lumMod val="50000"/>
                  </a:schemeClr>
                </a:solidFill>
              </a:rPr>
              <a:t>Volody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Le savais-tu ? :</a:t>
            </a: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Les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prophètes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ont souvent été appelés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hommes de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Dieu ou bien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serviteurs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ou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voyants.</a:t>
            </a: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Ils se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servaient souvent de symboles, de mots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pour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transmettre leur message. La prière d’intercession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était très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importante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dans leur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ministère.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519936" y="1268760"/>
            <a:ext cx="36240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b="1" dirty="0">
                <a:solidFill>
                  <a:srgbClr val="0000FF"/>
                </a:solidFill>
              </a:rPr>
              <a:t>Ecris, juste pour t’amuser, exactement ce que tu penses que seront les premiers mots que tu entendras demain avec ta famille.</a:t>
            </a:r>
          </a:p>
          <a:p>
            <a:endParaRPr lang="fr-FR" dirty="0"/>
          </a:p>
          <a:p>
            <a:r>
              <a:rPr lang="fr-FR" b="1" dirty="0">
                <a:solidFill>
                  <a:srgbClr val="FF9900"/>
                </a:solidFill>
              </a:rPr>
              <a:t>Alors, as-tu eu raison ? Si oui, est-ce que cela fait de toi un prophète ? Pourquoi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39416" y="141277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AGIS !</a:t>
            </a:r>
          </a:p>
          <a:p>
            <a:pPr algn="just"/>
            <a:endParaRPr lang="fr-FR" sz="2400" dirty="0">
              <a:solidFill>
                <a:srgbClr val="7030A0"/>
              </a:solidFill>
            </a:endParaRPr>
          </a:p>
          <a:p>
            <a:r>
              <a:rPr lang="fr-FR" sz="2400" dirty="0">
                <a:solidFill>
                  <a:srgbClr val="7030A0"/>
                </a:solidFill>
              </a:rPr>
              <a:t>Dans la semaine parle de  la prophétie de l’annonce de la naissance de Jésus à un(e) ami(e). </a:t>
            </a:r>
            <a:r>
              <a:rPr lang="fr-FR" sz="2000" dirty="0">
                <a:solidFill>
                  <a:srgbClr val="7030A0"/>
                </a:solidFill>
              </a:rPr>
              <a:t>(Esaïe 7 : 14)</a:t>
            </a:r>
          </a:p>
          <a:p>
            <a:pPr algn="just"/>
            <a:endParaRPr lang="fr-FR" sz="2400" dirty="0">
              <a:solidFill>
                <a:srgbClr val="7030A0"/>
              </a:solidFill>
            </a:endParaRPr>
          </a:p>
          <a:p>
            <a:pPr algn="just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 Quelle a été sa réaction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9416" y="5661248"/>
            <a:ext cx="108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PRIERE</a:t>
            </a:r>
            <a:r>
              <a:rPr lang="fr-FR" dirty="0"/>
              <a:t> </a:t>
            </a:r>
            <a:r>
              <a:rPr lang="fr-FR" b="1">
                <a:solidFill>
                  <a:srgbClr val="F165E4"/>
                </a:solidFill>
              </a:rPr>
              <a:t>– Prends </a:t>
            </a:r>
            <a:r>
              <a:rPr lang="fr-FR" b="1" dirty="0">
                <a:solidFill>
                  <a:srgbClr val="F165E4"/>
                </a:solidFill>
              </a:rPr>
              <a:t>un rendez-vous avec Jésus chaque jour. Ex :  Tous les jours à 8h ou 15h ou autre, pour discuter avec lui.</a:t>
            </a:r>
          </a:p>
        </p:txBody>
      </p:sp>
    </p:spTree>
    <p:extLst>
      <p:ext uri="{BB962C8B-B14F-4D97-AF65-F5344CB8AC3E}">
        <p14:creationId xmlns:p14="http://schemas.microsoft.com/office/powerpoint/2010/main" val="9999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578</TotalTime>
  <Words>259</Words>
  <Application>Microsoft Office PowerPoint</Application>
  <PresentationFormat>Grand écran</PresentationFormat>
  <Paragraphs>39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Enfants amis 16 x 9</vt:lpstr>
      <vt:lpstr>Semaine de prière 2019 </vt:lpstr>
      <vt:lpstr>Présentation PowerPoint</vt:lpstr>
      <vt:lpstr>Pourquoi, à ton avis, Dieu a-t-il envoyé des prophètes ? (Relis le verset de Amos) Aimerais-tu être un prophète ? Explique ta réponse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de prière 2019</dc:title>
  <dc:creator>TONIOLO Françoise</dc:creator>
  <cp:keywords/>
  <cp:lastModifiedBy>Laetitia TONIOLO</cp:lastModifiedBy>
  <cp:revision>16</cp:revision>
  <dcterms:created xsi:type="dcterms:W3CDTF">2019-10-19T09:17:26Z</dcterms:created>
  <dcterms:modified xsi:type="dcterms:W3CDTF">2019-10-29T20:08:41Z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