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03023-8430-41FF-AC6D-A143697671BD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DF7F7-1EC1-443A-BE26-32948F4324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14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4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34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2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3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25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9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8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33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8B26-5726-4FE1-8284-C217E858B5A0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491B-EF0D-49A2-A642-783B787705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ae-eds.fr/lapocalyp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838200"/>
            <a:ext cx="3657600" cy="4572000"/>
          </a:xfrm>
          <a:prstGeom prst="rect">
            <a:avLst/>
          </a:prstGeom>
          <a:blipFill dpi="0" rotWithShape="1">
            <a:blip r:embed="rId3" cstate="print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838200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429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7216" y="908434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onstantia"/>
              </a:rPr>
              <a:t>EDS </a:t>
            </a:r>
            <a:r>
              <a:rPr lang="en-US" sz="3200" dirty="0" err="1">
                <a:solidFill>
                  <a:prstClr val="white"/>
                </a:solidFill>
                <a:latin typeface="Constantia"/>
              </a:rPr>
              <a:t>Leçon</a:t>
            </a:r>
            <a:r>
              <a:rPr lang="en-US" sz="3200" dirty="0">
                <a:solidFill>
                  <a:prstClr val="white"/>
                </a:solidFill>
                <a:latin typeface="Constantia"/>
              </a:rPr>
              <a:t> N°7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Constantia"/>
              </a:rPr>
              <a:t>Les </a:t>
            </a:r>
            <a:r>
              <a:rPr lang="en-US" sz="4000" dirty="0">
                <a:solidFill>
                  <a:prstClr val="white"/>
                </a:solidFill>
                <a:latin typeface="Constantia"/>
              </a:rPr>
              <a:t>7 </a:t>
            </a:r>
            <a:r>
              <a:rPr lang="en-US" sz="4000" dirty="0" err="1">
                <a:solidFill>
                  <a:prstClr val="white"/>
                </a:solidFill>
                <a:latin typeface="Constantia"/>
              </a:rPr>
              <a:t>trompettes</a:t>
            </a:r>
            <a:endParaRPr lang="en-US" sz="4000" dirty="0">
              <a:solidFill>
                <a:prstClr val="white"/>
              </a:solidFill>
              <a:latin typeface="Constantia"/>
            </a:endParaRPr>
          </a:p>
          <a:p>
            <a:pPr algn="ctr"/>
            <a:endParaRPr lang="en-US" sz="2000" dirty="0">
              <a:solidFill>
                <a:prstClr val="white"/>
              </a:solidFill>
              <a:latin typeface="Constantia"/>
            </a:endParaRPr>
          </a:p>
          <a:p>
            <a:pPr algn="ctr"/>
            <a:endParaRPr lang="en-US" sz="4000" b="1" dirty="0" smtClean="0">
              <a:solidFill>
                <a:prstClr val="white"/>
              </a:solidFill>
              <a:latin typeface="Constantia"/>
            </a:endParaRPr>
          </a:p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Constantia"/>
              </a:rPr>
              <a:t>Vendredi</a:t>
            </a:r>
            <a:endParaRPr lang="en-US" sz="4000" b="1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3429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2996952"/>
            <a:ext cx="4609741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" y="3533139"/>
            <a:ext cx="2009775" cy="3257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49" y="4984651"/>
            <a:ext cx="1290114" cy="16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8" t="287"/>
          <a:stretch/>
        </p:blipFill>
        <p:spPr>
          <a:xfrm>
            <a:off x="-176981" y="-176981"/>
            <a:ext cx="4581832" cy="72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430"/>
          <a:stretch/>
        </p:blipFill>
        <p:spPr>
          <a:xfrm>
            <a:off x="4227871" y="-108154"/>
            <a:ext cx="5326627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9377517" y="-108154"/>
            <a:ext cx="2814483" cy="71711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Le but des 7 trompettes est précisé dans le cadre du 5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sceau </a:t>
            </a:r>
            <a:r>
              <a:rPr lang="fr-FR" sz="1400" b="1" dirty="0" smtClean="0"/>
              <a:t>(</a:t>
            </a:r>
            <a:r>
              <a:rPr lang="fr-FR" sz="1400" b="1" dirty="0" err="1" smtClean="0"/>
              <a:t>Apoc</a:t>
            </a:r>
            <a:r>
              <a:rPr lang="fr-FR" sz="1400" b="1" dirty="0" smtClean="0"/>
              <a:t> 6 : 9-11).</a:t>
            </a:r>
            <a:endParaRPr lang="fr-FR" sz="1600" b="1" dirty="0" smtClean="0"/>
          </a:p>
          <a:p>
            <a:pPr algn="just"/>
            <a:r>
              <a:rPr lang="fr-FR" sz="2000" b="1" dirty="0" smtClean="0"/>
              <a:t>La référence à la fois à l’autel d’or de l’encens et à l’autel des holocaustes, ainsi que les prières des saints dans </a:t>
            </a:r>
            <a:r>
              <a:rPr lang="fr-FR" b="1" dirty="0" smtClean="0"/>
              <a:t>(</a:t>
            </a:r>
            <a:r>
              <a:rPr lang="fr-FR" b="1" dirty="0" err="1" smtClean="0"/>
              <a:t>Apoc</a:t>
            </a:r>
            <a:r>
              <a:rPr lang="fr-FR" b="1" dirty="0" smtClean="0"/>
              <a:t> 8 : 3,4). </a:t>
            </a:r>
            <a:r>
              <a:rPr lang="fr-FR" sz="2000" b="1" dirty="0" smtClean="0"/>
              <a:t>Elles répondent aux prières des saints de rendre justice à ceux qui sont persécutés. 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 smtClean="0"/>
              <a:t>Echangez :</a:t>
            </a:r>
          </a:p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Pourquoi les trompettes et le 5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sceau peut apporter des encouragements à ceux qui souffrent à cause de l’</a:t>
            </a:r>
            <a:r>
              <a:rPr lang="fr-FR" sz="2000" b="1" dirty="0"/>
              <a:t>E</a:t>
            </a:r>
            <a:r>
              <a:rPr lang="fr-FR" sz="2000" b="1" dirty="0" smtClean="0"/>
              <a:t>vangile ?</a:t>
            </a:r>
          </a:p>
          <a:p>
            <a:pPr algn="just"/>
            <a:endParaRPr lang="fr-FR" sz="20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29265" y="6097741"/>
            <a:ext cx="818043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Vous pouvez aussi regarder les vidéos sur l’Apocalypse de J.P Lagarde sur le site MAE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  <a:hlinkClick r:id="rId4"/>
              </a:rPr>
              <a:t>http://www.mae-eds.fr/lapocalypse/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201" y="294967"/>
            <a:ext cx="750201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</a:rPr>
              <a:t>Pour les + jeunes : Faire une révision de toute la semaine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rberg_TexturedCaption_TP1018814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125</Words>
  <Application>Microsoft Office PowerPoint</Application>
  <PresentationFormat>Grand écran</PresentationFormat>
  <Paragraphs>16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Constantia</vt:lpstr>
      <vt:lpstr>Thème Office</vt:lpstr>
      <vt:lpstr>Terberg_TexturedCaption_TP101881407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TONIOLO Françoise</cp:lastModifiedBy>
  <cp:revision>5</cp:revision>
  <dcterms:created xsi:type="dcterms:W3CDTF">2019-01-23T16:28:32Z</dcterms:created>
  <dcterms:modified xsi:type="dcterms:W3CDTF">2019-01-23T17:00:02Z</dcterms:modified>
</cp:coreProperties>
</file>