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8" r:id="rId3"/>
    <p:sldId id="257" r:id="rId4"/>
    <p:sldId id="256" r:id="rId5"/>
    <p:sldId id="259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DAD82-850E-4E27-A3FF-CC8E8B8D3BFB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C00A-5A88-4EE7-9C23-4944665CA6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06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1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20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4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30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7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6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64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62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58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23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96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89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37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D9896-1AA8-4D7D-8B2D-7D4657E14E90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BF987-9CBD-4A68-9E47-5BE9F28FD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99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5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hyperlink" Target="http://www.mae-eds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0" y="838200"/>
            <a:ext cx="3657600" cy="4572000"/>
          </a:xfrm>
          <a:prstGeom prst="rect">
            <a:avLst/>
          </a:prstGeom>
          <a:blipFill dpi="0" rotWithShape="1">
            <a:blip r:embed="rId5" cstate="print">
              <a:alphaModFix amt="80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838200"/>
            <a:ext cx="3657600" cy="457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429000" y="4411900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7216" y="908434"/>
            <a:ext cx="33123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nstantia"/>
              </a:rPr>
              <a:t>EDS </a:t>
            </a:r>
            <a:r>
              <a:rPr lang="en-US" sz="3200" dirty="0" err="1">
                <a:solidFill>
                  <a:prstClr val="white"/>
                </a:solidFill>
                <a:latin typeface="Constantia"/>
              </a:rPr>
              <a:t>Leçon</a:t>
            </a:r>
            <a:r>
              <a:rPr lang="en-US" sz="3200" dirty="0">
                <a:solidFill>
                  <a:prstClr val="white"/>
                </a:solidFill>
                <a:latin typeface="Constantia"/>
              </a:rPr>
              <a:t> N°7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Constantia"/>
              </a:rPr>
              <a:t>Les </a:t>
            </a:r>
            <a:r>
              <a:rPr lang="en-US" sz="4000" dirty="0">
                <a:solidFill>
                  <a:prstClr val="white"/>
                </a:solidFill>
                <a:latin typeface="Constantia"/>
              </a:rPr>
              <a:t>7 </a:t>
            </a:r>
            <a:r>
              <a:rPr lang="en-US" sz="4000" dirty="0" err="1" smtClean="0">
                <a:solidFill>
                  <a:prstClr val="white"/>
                </a:solidFill>
                <a:latin typeface="Constantia"/>
              </a:rPr>
              <a:t>trompettes</a:t>
            </a:r>
            <a:endParaRPr lang="en-US" sz="4000" dirty="0" smtClean="0">
              <a:solidFill>
                <a:prstClr val="white"/>
              </a:solidFill>
              <a:latin typeface="Constantia"/>
            </a:endParaRPr>
          </a:p>
          <a:p>
            <a:pPr algn="ctr"/>
            <a:endParaRPr lang="en-US" sz="2000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en-US" sz="4000" i="1" dirty="0" err="1" smtClean="0">
                <a:solidFill>
                  <a:prstClr val="white"/>
                </a:solidFill>
                <a:latin typeface="Constantia"/>
              </a:rPr>
              <a:t>L’ange</a:t>
            </a:r>
            <a:r>
              <a:rPr lang="en-US" sz="4000" i="1" dirty="0" smtClean="0">
                <a:solidFill>
                  <a:prstClr val="white"/>
                </a:solidFill>
                <a:latin typeface="Constantia"/>
              </a:rPr>
              <a:t> avec un livre </a:t>
            </a:r>
            <a:r>
              <a:rPr lang="en-US" sz="4000" i="1" dirty="0" err="1" smtClean="0">
                <a:solidFill>
                  <a:prstClr val="white"/>
                </a:solidFill>
                <a:latin typeface="Constantia"/>
              </a:rPr>
              <a:t>ouvert</a:t>
            </a:r>
            <a:endParaRPr lang="en-US" sz="4000" i="1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Constantia"/>
              </a:rPr>
              <a:t>Mardi</a:t>
            </a:r>
            <a:endParaRPr lang="en-US" sz="4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 flipH="1" flipV="1">
            <a:off x="3429000" y="1506776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2996952"/>
            <a:ext cx="4609741" cy="38610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0759" y="3442607"/>
            <a:ext cx="2847975" cy="35052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4440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35" y="3307459"/>
            <a:ext cx="11574078" cy="3550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2954" y="214810"/>
            <a:ext cx="11356259" cy="2554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« Et je vis un autre </a:t>
            </a:r>
            <a:r>
              <a:rPr lang="fr-FR" sz="2000" b="1" u="sng" dirty="0" smtClean="0"/>
              <a:t>ange puissant descendre du ciel</a:t>
            </a:r>
            <a:r>
              <a:rPr lang="fr-FR" sz="2000" dirty="0" smtClean="0"/>
              <a:t>, enveloppé d'une nuée et [ayant] l'arc-en-ciel sur sa tête. Et son visage [était] comme le soleil et ses pieds comme des colonnes de feu. </a:t>
            </a:r>
          </a:p>
          <a:p>
            <a:pPr algn="just"/>
            <a:r>
              <a:rPr lang="fr-FR" sz="2000" dirty="0" smtClean="0"/>
              <a:t>2 Et il avait dans </a:t>
            </a:r>
            <a:r>
              <a:rPr lang="fr-FR" sz="2000" b="1" u="sng" dirty="0" smtClean="0"/>
              <a:t>sa main un petit livre ouvert</a:t>
            </a:r>
            <a:r>
              <a:rPr lang="fr-FR" sz="2000" dirty="0" smtClean="0"/>
              <a:t>. Et il posa le pied droit sur la mer, et le [pied] gauche sur la terre, </a:t>
            </a:r>
          </a:p>
          <a:p>
            <a:r>
              <a:rPr lang="fr-FR" sz="2000" dirty="0" smtClean="0"/>
              <a:t>3 et il </a:t>
            </a:r>
            <a:r>
              <a:rPr lang="fr-FR" sz="2000" b="1" dirty="0" smtClean="0"/>
              <a:t>cria d'une voix forte</a:t>
            </a:r>
            <a:r>
              <a:rPr lang="fr-FR" sz="2000" dirty="0" smtClean="0"/>
              <a:t>, comme un </a:t>
            </a:r>
            <a:r>
              <a:rPr lang="fr-FR" sz="2000" b="1" dirty="0" smtClean="0"/>
              <a:t>lion qui rugit</a:t>
            </a:r>
            <a:r>
              <a:rPr lang="fr-FR" sz="2000" dirty="0" smtClean="0"/>
              <a:t>. Et quand il eut crié, les </a:t>
            </a:r>
            <a:r>
              <a:rPr lang="fr-FR" sz="2000" b="1" dirty="0" smtClean="0"/>
              <a:t>sept tonnerres </a:t>
            </a:r>
            <a:r>
              <a:rPr lang="fr-FR" sz="2000" dirty="0" smtClean="0"/>
              <a:t>firent entendre</a:t>
            </a:r>
            <a:r>
              <a:rPr lang="fr-FR" sz="2000" baseline="30000" dirty="0" smtClean="0"/>
              <a:t>1</a:t>
            </a:r>
            <a:r>
              <a:rPr lang="fr-FR" sz="2000" dirty="0" smtClean="0"/>
              <a:t> leurs propres voix. </a:t>
            </a:r>
            <a:br>
              <a:rPr lang="fr-FR" sz="2000" dirty="0" smtClean="0"/>
            </a:br>
            <a:r>
              <a:rPr lang="fr-FR" sz="2000" dirty="0" smtClean="0"/>
              <a:t>4 Et quand les sept tonnerres eurent parlé, j'allais écrire ; mais </a:t>
            </a:r>
            <a:r>
              <a:rPr lang="fr-FR" sz="2000" b="1" dirty="0" smtClean="0"/>
              <a:t>j'entendis une voix venant du ciel</a:t>
            </a:r>
            <a:r>
              <a:rPr lang="fr-FR" sz="2000" dirty="0" smtClean="0"/>
              <a:t>, qui disait : </a:t>
            </a:r>
            <a:r>
              <a:rPr lang="fr-FR" sz="2000" b="1" dirty="0" smtClean="0"/>
              <a:t>Scelle les choses </a:t>
            </a:r>
            <a:r>
              <a:rPr lang="fr-FR" sz="2000" dirty="0" smtClean="0"/>
              <a:t>que les sept tonnerres ont prononcées</a:t>
            </a:r>
            <a:r>
              <a:rPr lang="fr-FR" sz="2000" baseline="30000" dirty="0" smtClean="0"/>
              <a:t>1</a:t>
            </a:r>
            <a:r>
              <a:rPr lang="fr-FR" sz="2000" dirty="0" smtClean="0"/>
              <a:t> et ne les écris pas. » </a:t>
            </a:r>
            <a:r>
              <a:rPr lang="fr-FR" sz="1600" dirty="0" err="1" smtClean="0"/>
              <a:t>Apoc</a:t>
            </a:r>
            <a:r>
              <a:rPr lang="fr-FR" sz="1600" dirty="0" smtClean="0"/>
              <a:t> 10 : 1 - 4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3333135" y="2890684"/>
            <a:ext cx="823943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Echangez avec vos enfants sur ce qui se passe dans ces versets…</a:t>
            </a:r>
            <a:endParaRPr lang="fr-FR" sz="2400" b="1" dirty="0"/>
          </a:p>
        </p:txBody>
      </p:sp>
      <p:pic>
        <p:nvPicPr>
          <p:cNvPr id="5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4440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5470" y="186813"/>
            <a:ext cx="713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Qui est Ellen White ? Tu as plusieurs vidéos sur le MAE – </a:t>
            </a:r>
            <a:r>
              <a:rPr lang="fr-FR" dirty="0" smtClean="0">
                <a:hlinkClick r:id="rId4"/>
              </a:rPr>
              <a:t>www.mae-eds.fr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SÃ©rie Pionniers - Ellen Whit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533" y="556145"/>
            <a:ext cx="11202031" cy="63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8"/>
          <a:stretch/>
        </p:blipFill>
        <p:spPr>
          <a:xfrm>
            <a:off x="-2" y="-33408"/>
            <a:ext cx="12192001" cy="71706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6916" y="1288026"/>
            <a:ext cx="29201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bg1"/>
                </a:solidFill>
              </a:rPr>
              <a:t>Pour les plus jeunes leur expliquer que la Bible nous donne plein de messages pour devenir  des personnes remplit d’amour envers les autres.</a:t>
            </a:r>
          </a:p>
          <a:p>
            <a:pPr algn="just"/>
            <a:endParaRPr lang="fr-FR" sz="2400" b="1" dirty="0">
              <a:solidFill>
                <a:schemeClr val="bg1"/>
              </a:solidFill>
            </a:endParaRPr>
          </a:p>
          <a:p>
            <a:pPr algn="just"/>
            <a:r>
              <a:rPr lang="fr-FR" sz="3200" b="1" dirty="0" smtClean="0">
                <a:solidFill>
                  <a:schemeClr val="bg1"/>
                </a:solidFill>
              </a:rPr>
              <a:t>Echanger sur les messages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742">
            <a:off x="5869690" y="299724"/>
            <a:ext cx="2857500" cy="2857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72815" y="940622"/>
            <a:ext cx="1907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Aimer sa maman et son papa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9962">
            <a:off x="6095998" y="3430740"/>
            <a:ext cx="2857500" cy="2857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0854">
            <a:off x="4511468" y="1978387"/>
            <a:ext cx="2857500" cy="28575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102861">
            <a:off x="5099376" y="2414468"/>
            <a:ext cx="17993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accent6">
                    <a:lumMod val="50000"/>
                  </a:schemeClr>
                </a:solidFill>
              </a:rPr>
              <a:t>Rendre services à ses </a:t>
            </a:r>
          </a:p>
          <a:p>
            <a:pPr algn="ctr"/>
            <a:r>
              <a:rPr lang="fr-FR" sz="2600" b="1" dirty="0" smtClean="0">
                <a:solidFill>
                  <a:schemeClr val="accent6">
                    <a:lumMod val="50000"/>
                  </a:schemeClr>
                </a:solidFill>
              </a:rPr>
              <a:t>amis(es)</a:t>
            </a:r>
            <a:endParaRPr lang="fr-FR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9677248">
            <a:off x="6700816" y="4009476"/>
            <a:ext cx="15495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Prendre soin de la </a:t>
            </a:r>
          </a:p>
          <a:p>
            <a:pPr algn="ctr"/>
            <a:r>
              <a:rPr lang="fr-FR" sz="2800" b="1" dirty="0" smtClean="0"/>
              <a:t>  nature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6639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berg_TexturedCaption_TP1018814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87</Words>
  <Application>Microsoft Office PowerPoint</Application>
  <PresentationFormat>Grand écran</PresentationFormat>
  <Paragraphs>19</Paragraphs>
  <Slides>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Constantia</vt:lpstr>
      <vt:lpstr>Thème Office</vt:lpstr>
      <vt:lpstr>Terberg_TexturedCaption_TP101881407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TONIOLO Françoise</cp:lastModifiedBy>
  <cp:revision>9</cp:revision>
  <dcterms:created xsi:type="dcterms:W3CDTF">2019-01-22T15:10:11Z</dcterms:created>
  <dcterms:modified xsi:type="dcterms:W3CDTF">2019-01-23T10:50:33Z</dcterms:modified>
</cp:coreProperties>
</file>