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88" r:id="rId3"/>
    <p:sldId id="295" r:id="rId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74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CF076F-57FD-4587-8143-8BEA3B2B6BDA}" type="datetime1">
              <a:rPr lang="fr-FR" smtClean="0"/>
              <a:t>14/01/2019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C35BDC-4B39-4B54-A4F7-38494C97095E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590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66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365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 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orme libre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" name="Forme libre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" name="Forme libre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" name="Forme libre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" name="Forme libre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" name="Forme libre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" name="Forme libre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" name="Forme libre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" name="Forme libre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" name="Forme libre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" name="Forme libre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" name="Forme libre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" name="Forme libre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" name="Forme libre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" name="Forme libre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" name="Forme libre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" name="Forme libre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" name="Forme libre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" name="Forme libre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" name="Forme libre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" name="Forme libre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" name="Forme libre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" name="Forme libre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" name="Forme libre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" name="Forme libre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" name="Forme libre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" name="Forme libre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" name="Forme libre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" name="Forme libre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" name="Forme libre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" name="Forme libre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" name="Forme libre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8" name="Forme libre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9" name="Forme libre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40" name="Groupe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orme libre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" name="Forme libre 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" name="Forme libre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" name="Forme libre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5" name="Forme libre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6" name="Forme libre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7" name="Forme libre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8" name="Forme libre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49" name="Forme libre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grpSp>
        <p:nvGrpSpPr>
          <p:cNvPr id="50" name="Groupe 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orme libre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2" name="Forme libre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3" name="Forme libre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4" name="Forme libre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5" name="Forme libre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6" name="Forme libre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7" name="Forme libre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8" name="Forme libre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59" name="Forme libre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sp>
        <p:nvSpPr>
          <p:cNvPr id="60" name="Forme libre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grpSp>
        <p:nvGrpSpPr>
          <p:cNvPr id="61" name="Groupe 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orme libre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3" name="Forme libre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4" name="Forme libre 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5" name="Forme libre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6" name="Forme libre 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7" name="Forme libre 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8" name="Forme libre 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9" name="Forme libre 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0" name="Forme libre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1" name="Forme libre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2" name="Forme libre 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3" name="Forme libre 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4" name="Forme libre 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5" name="Forme libre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6" name="Forme libre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7" name="Forme libre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8" name="Forme libre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9" name="Forme libre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0" name="Forme libre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81" name="Groupe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orme libre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3" name="Forme libre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4" name="Forme libre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5" name="Forme libre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6" name="Forme libre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87" name="Groupe 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9" name="Forme libre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0" name="Forme libre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1" name="Forme libre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2" name="Forme libre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3" name="Forme libre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orme libre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6" name="Forme libre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7" name="Forme libre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8" name="Forme libre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99" name="Groupe 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orme libre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1" name="Forme libre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2" name="Forme libre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3" name="Forme libre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4" name="Forme libre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5" name="Forme libre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106" name="Groupe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orme libre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8" name="Forme libre 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9" name="Forme libre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0" name="Forme libre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1" name="Forme libre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2" name="Forme libre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3" name="Forme libre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4" name="Forme libre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115" name="Forme libre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sp>
        <p:nvSpPr>
          <p:cNvPr id="116" name="Forme libre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17" name="Groupe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orme libre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9" name="Forme libre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0" name="Forme libre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1" name="Forme libre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2" name="Forme libre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3" name="Forme libre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4" name="Forme libre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5" name="Forme libre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6" name="Forme libre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7" name="Forme libre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8" name="Forme libre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9" name="Forme libre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0" name="Forme libre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1" name="Forme libre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2" name="Forme libre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3" name="Forme libre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4" name="Forme libre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5" name="Forme libre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6" name="Forme libre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7" name="Forme libre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8" name="Forme libre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9" name="Forme libre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0" name="Forme libre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1" name="Forme libre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2" name="Forme libre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3" name="Forme libre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4" name="Forme libre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5" name="Forme libre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146" name="Groupe 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orme libre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8" name="Forme libre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9" name="Forme libre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0" name="Forme libre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1" name="Forme libre 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2" name="Forme libre 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3" name="Forme libre 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4" name="Forme libre 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5" name="Forme libre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6" name="Forme libre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7" name="Forme libre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8" name="Forme libre 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9" name="Forme libre 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0" name="Forme libre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1" name="Forme libre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2" name="Forme libre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3" name="Forme libre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4" name="Forme libre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5" name="Forme libre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6" name="Forme libre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7" name="Forme libre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8" name="Forme libre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9" name="Forme libre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0" name="Forme libre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171" name="Groupe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orme libre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3" name="Forme libre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4" name="Forme libre 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5" name="Forme libre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6" name="Forme libre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7" name="Forme libre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8" name="Forme libre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9" name="Forme libre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2ECBF9-9D25-4FC7-85D6-FB82FFE376D3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F7A881-8CC6-4056-BE36-7DE02F1EEA49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0CBADE-6255-4258-8657-E9016E562B31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3EEB8C-7F29-422B-8531-D647C05F5EFC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24C83C-AD02-4A75-9D93-F4E97D3B5594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BA71F5-9D80-44BE-9BD5-0158D61E6302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sp>
        <p:nvSpPr>
          <p:cNvPr id="7" name="Forme libre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sp>
        <p:nvSpPr>
          <p:cNvPr id="8" name="Forme libre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grpSp>
        <p:nvGrpSpPr>
          <p:cNvPr id="9" name="Groupe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orme libre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" name="Forme libre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" name="Forme libre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" name="Forme libre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" name="Forme lib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" name="Forme libre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" name="Forme libre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" name="Forme libre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" name="Forme libre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" name="Forme libre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" name="Forme libre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" name="Forme lib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" name="Forme lib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" name="Forme lib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" name="Forme lib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" name="Forme lib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" name="Forme lib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" name="Forme lib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" name="Forme lib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" name="Forme lib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" name="Forme lib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" name="Forme lib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" name="Forme libre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" name="Forme libre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" name="Forme lib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" name="Forme lib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" name="Forme lib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" name="Forme lib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8" name="Forme lib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9" name="Forme lib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0" name="Forme lib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1" name="Forme lib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" name="Forme lib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" name="Forme lib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" name="Forme lib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5" name="Forme lib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6" name="Forme lib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7" name="Forme lib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8" name="Forme lib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9" name="Forme lib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0" name="Forme lib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1" name="Forme lib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2" name="Forme lib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3" name="Forme lib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4" name="Forme lib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5" name="Forme lib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6" name="Forme lib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7" name="Forme lib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8" name="Forme lib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59" name="Forme lib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0" name="Forme lib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1" name="Forme lib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2" name="Forme lib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3" name="Forme lib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4" name="Forme lib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5" name="Forme lib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6" name="Forme lib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7" name="Forme lib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8" name="Forme lib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69" name="Forme lib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0" name="Forme lib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1" name="Forme lib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2" name="Forme lib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3" name="Forme lib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4" name="Forme lib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5" name="Forme lib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6" name="Forme lib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7" name="Forme lib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8" name="Forme lib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79" name="Forme lib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0" name="Forme lib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1" name="Forme lib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2" name="Forme lib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3" name="Forme lib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4" name="Forme lib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5" name="Forme lib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6" name="Forme lib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7" name="Forme lib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8" name="Forme lib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89" name="Forme lib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0" name="Forme lib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1" name="Forme lib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2" name="Forme lib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93" name="Groupe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orme libre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5" name="Forme libre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6" name="Forme libre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7" name="Forme libre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8" name="Forme lib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99" name="Forme libre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0" name="Forme libre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1" name="Forme libre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2" name="Forme libre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3" name="Forme libre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4" name="Forme libre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5" name="Forme lib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6" name="Forme lib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7" name="Forme lib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8" name="Forme lib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09" name="Forme lib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0" name="Forme lib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1" name="Forme lib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2" name="Forme lib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3" name="Forme lib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4" name="Forme lib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5" name="Forme lib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6" name="Forme libre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7" name="Forme libre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8" name="Forme lib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19" name="Forme lib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0" name="Forme lib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1" name="Forme lib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2" name="Forme lib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3" name="Forme lib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4" name="Forme lib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5" name="Forme lib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6" name="Forme lib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7" name="Forme lib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8" name="Forme lib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29" name="Forme lib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0" name="Forme lib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1" name="Forme lib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2" name="Forme lib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3" name="Forme lib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4" name="Forme lib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5" name="Forme lib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6" name="Forme lib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7" name="Forme lib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8" name="Forme lib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39" name="Forme lib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0" name="Forme lib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1" name="Forme lib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2" name="Forme lib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3" name="Forme lib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4" name="Forme lib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5" name="Forme lib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6" name="Forme lib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7" name="Forme lib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8" name="Forme lib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49" name="Forme lib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0" name="Forme lib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1" name="Forme lib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2" name="Forme lib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3" name="Forme lib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4" name="Forme lib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5" name="Forme lib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6" name="Forme lib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7" name="Forme lib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8" name="Forme lib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59" name="Forme lib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0" name="Forme lib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1" name="Forme lib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2" name="Forme lib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3" name="Forme lib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4" name="Forme lib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5" name="Forme lib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6" name="Forme lib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7" name="Forme lib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8" name="Forme lib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69" name="Forme lib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0" name="Forme lib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1" name="Forme lib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2" name="Forme lib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3" name="Forme lib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4" name="Forme lib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5" name="Forme lib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6" name="Forme lib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177" name="Groupe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orme libre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79" name="Forme libre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0" name="Forme libre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1" name="Forme libre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2" name="Forme lib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3" name="Forme libre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4" name="Forme libre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5" name="Forme libre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6" name="Forme libre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7" name="Forme libre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8" name="Forme libre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89" name="Forme lib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0" name="Forme lib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1" name="Forme lib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2" name="Forme lib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3" name="Forme lib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4" name="Forme lib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5" name="Forme lib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6" name="Forme lib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7" name="Forme lib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8" name="Forme lib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199" name="Forme lib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0" name="Forme libre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1" name="Forme lib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2" name="Forme lib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3" name="Forme lib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4" name="Forme lib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5" name="Forme lib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6" name="Forme lib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7" name="Forme lib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8" name="Forme lib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09" name="Forme lib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0" name="Forme lib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1" name="Forme lib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2" name="Forme lib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3" name="Forme lib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4" name="Forme lib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5" name="Forme lib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6" name="Forme lib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7" name="Forme lib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8" name="Forme lib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19" name="Forme lib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0" name="Forme lib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1" name="Forme lib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2" name="Forme lib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3" name="Forme lib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4" name="Forme lib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5" name="Forme lib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6" name="Forme lib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7" name="Forme lib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8" name="Forme lib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29" name="Forme lib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0" name="Forme lib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1" name="Forme lib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2" name="Forme lib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3" name="Forme lib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4" name="Forme lib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5" name="Forme lib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6" name="Forme lib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7" name="Forme lib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8" name="Forme lib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39" name="Forme lib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0" name="Forme lib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1" name="Forme lib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2" name="Forme lib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3" name="Forme lib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4" name="Forme lib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5" name="Forme lib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6" name="Forme lib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7" name="Forme lib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8" name="Forme lib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49" name="Forme lib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0" name="Forme lib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1" name="Forme lib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2" name="Forme lib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3" name="Forme lib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4" name="Forme lib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5" name="Forme lib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6" name="Forme lib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7" name="Forme lib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8" name="Forme lib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9" name="Forme lib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260" name="Groupe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orme libre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2" name="Forme libre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3" name="Forme libre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4" name="Forme libre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5" name="Forme libre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6" name="Forme libre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7" name="Forme libre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8" name="Forme libre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9" name="Forme libre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0" name="Forme libre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1" name="Forme libre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2" name="Forme libre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3" name="Forme libre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orme libre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5" name="Forme libre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6" name="Forme libre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7" name="Forme libre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orme libre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9" name="Forme libre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0" name="Forme libre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1" name="Forme libre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2" name="Forme libre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3" name="Forme libre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4" name="Forme libre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orme libre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orme libre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7" name="Forme libre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8" name="Forme libre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289" name="Groupe 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orme libre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1" name="Ovale 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2" name="Forme libre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3" name="Forme libre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4" name="Forme libre 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5" name="Forme libre 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6" name="Forme libre 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7" name="Forme libre 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8" name="Forme libre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9" name="Forme libre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0" name="Forme libre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1" name="Forme libre 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2" name="Forme libre 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3" name="Forme libre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4" name="Forme libre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5" name="Forme libre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6" name="Forme libre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7" name="Forme libre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8" name="Forme libre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9" name="Forme libre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310" name="Forme libre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 dirty="0"/>
          </a:p>
        </p:txBody>
      </p:sp>
      <p:grpSp>
        <p:nvGrpSpPr>
          <p:cNvPr id="311" name="Groupe 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orme libre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3" name="Forme libre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4" name="Forme libre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5" name="Forme libre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6" name="Forme libre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7" name="Forme libre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8" name="Forme libre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9" name="Forme libre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0" name="Forme libre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1" name="Forme libre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2" name="Forme libre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3" name="Forme libre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4" name="Forme libre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5" name="Forme libre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6" name="Forme libre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7" name="Forme libre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8" name="Forme libre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9" name="Forme libre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0" name="Forme libre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1" name="Forme libre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2" name="Forme libre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3" name="Forme libre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4" name="Forme libre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5" name="Forme libre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6" name="Forme libre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7" name="Forme libre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8" name="Forme libre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9" name="Forme libre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0" name="Forme libre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1" name="Forme libre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2" name="Forme libre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3" name="Forme libre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4" name="Forme libre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5" name="Forme libre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6" name="Forme libre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7" name="Forme libre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348" name="Groupe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e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orme libre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6" name="Forme libre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7" name="Forme libre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8" name="Forme libre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9" name="Forme libre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0" name="Forme libre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1" name="Forme libre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2" name="Forme libre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3" name="Forme libre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4" name="Forme libre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5" name="Forme libre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6" name="Forme libre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7" name="Forme libre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8" name="Forme libre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9" name="Forme libre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0" name="Forme libre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1" name="Forme libre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2" name="Forme libre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3" name="Forme libre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4" name="Forme libre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5" name="Forme libre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6" name="Forme libre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7" name="Forme libre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8" name="Forme libre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9" name="Forme libre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0" name="Forme libre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1" name="Forme libre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2" name="Forme libre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3" name="Forme libre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4" name="Forme libre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5" name="Forme libre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6" name="Forme libre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7" name="Forme libre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8" name="Forme libre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09" name="Forme libre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0" name="Forme libre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1" name="Forme libre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2" name="Forme libre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3" name="Forme libre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4" name="Forme libre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5" name="Forme libre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6" name="Forme libre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7" name="Forme libre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8" name="Forme libre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19" name="Forme libre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20" name="Forme libre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421" name="Forme libre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</p:grpSp>
        <p:grpSp>
          <p:nvGrpSpPr>
            <p:cNvPr id="350" name="Groupe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orme libre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7" name="Forme libre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8" name="Forme libre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9" name="Forme libre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0" name="Forme libre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1" name="Forme libre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2" name="Forme libre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3" name="Forme libre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4" name="Forme libre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</p:grpSp>
        <p:grpSp>
          <p:nvGrpSpPr>
            <p:cNvPr id="351" name="Groupe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orme libre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0" name="Forme libre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1" name="Forme libre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2" name="Forme libre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3" name="Forme libre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4" name="Forme libre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5" name="Forme libre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</p:grpSp>
        <p:grpSp>
          <p:nvGrpSpPr>
            <p:cNvPr id="352" name="Groupe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orme libre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54" name="Forme libre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55" name="Forme libre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56" name="Forme libre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57" name="Forme libre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58" name="Forme libre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noProof="0" dirty="0"/>
              </a:p>
            </p:txBody>
          </p:sp>
        </p:grpSp>
      </p:grpSp>
      <p:grpSp>
        <p:nvGrpSpPr>
          <p:cNvPr id="422" name="Groupe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orme lib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4" name="Forme lib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5" name="Forme lib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6" name="Forme lib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7" name="Forme lib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8" name="Forme lib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29" name="Forme lib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0" name="Forme lib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431" name="Groupe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orme lib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3" name="Forme lib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4" name="Forme lib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5" name="Forme lib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6" name="Forme lib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7" name="Forme lib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8" name="Forme lib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39" name="Forme lib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grpSp>
        <p:nvGrpSpPr>
          <p:cNvPr id="440" name="Groupe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orme libre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2" name="Forme libre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3" name="Forme libre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4" name="Forme libre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5" name="Forme libre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6" name="Forme libre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7" name="Forme libre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448" name="Forme libre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0F934F-2285-4D1E-A421-9B662B646D6D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6BC90C-2C9B-4577-8678-CBEC4BA422FF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200E20-0C73-43C2-BC3B-A6E49A600F84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711356-11BF-445D-A08D-035D8AF2C582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dirty="0"/>
          </a:p>
        </p:txBody>
      </p:sp>
      <p:sp>
        <p:nvSpPr>
          <p:cNvPr id="8" name="Forme libre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dirty="0"/>
          </a:p>
        </p:txBody>
      </p:sp>
      <p:sp>
        <p:nvSpPr>
          <p:cNvPr id="9" name="Forme libre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dirty="0"/>
          </a:p>
        </p:txBody>
      </p:sp>
      <p:grpSp>
        <p:nvGrpSpPr>
          <p:cNvPr id="10" name="Groupe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orme libre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" name="Forme libre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grpSp>
        <p:nvGrpSpPr>
          <p:cNvPr id="19" name="Groupe 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orme libre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1" name="Forme libre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2" name="Forme libre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3" name="Forme libre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4" name="Forme libre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5" name="Forme libre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grpSp>
        <p:nvGrpSpPr>
          <p:cNvPr id="26" name="Groupe 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orme libre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8" name="Forme libre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9" name="Forme libre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0" name="Forme libre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1" name="Forme libre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2" name="Forme libre 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3" name="Forme libre 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grpSp>
        <p:nvGrpSpPr>
          <p:cNvPr id="34" name="Groupe 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orme libre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6" name="Forme libre 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7" name="Forme libre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8" name="Forme libre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9" name="Forme libre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0" name="Forme libre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1" name="Forme libre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2" name="Forme libre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grpSp>
        <p:nvGrpSpPr>
          <p:cNvPr id="43" name="Groupe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orme libre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5" name="Forme libre 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6" name="Forme libre 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7" name="Forme libre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8" name="Forme libre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49" name="Forme libre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0" name="Forme libre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1" name="Forme libre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grpSp>
        <p:nvGrpSpPr>
          <p:cNvPr id="52" name="Groupe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orme lib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4" name="Forme lib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5" name="Forme lib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6" name="Forme lib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7" name="Forme lib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8" name="Forme lib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9" name="Forme lib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0" name="Forme lib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grpSp>
        <p:nvGrpSpPr>
          <p:cNvPr id="61" name="Groupe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orme libre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3" name="Forme libre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4" name="Forme libre 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5" name="Forme libre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6" name="Forme libre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7" name="Forme libre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8" name="Forme libre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9" name="Forme libre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0D98BF0F-6C59-4CC7-8586-47E3FE89A9BF}" type="datetime1">
              <a:rPr lang="fr-FR" smtClean="0"/>
              <a:t>14/01/2019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73771" y="284813"/>
            <a:ext cx="971362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6000" b="1" i="1" dirty="0"/>
              <a:t>« L'Eternel est près de ceux qui ont le cœur brisé, Et il sauve ceux qui ont l'esprit dans l'abattement. »</a:t>
            </a:r>
          </a:p>
          <a:p>
            <a:pPr algn="r"/>
            <a:r>
              <a:rPr lang="fr-FR" sz="2800" dirty="0"/>
              <a:t>Psaume 34 : 19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Ã©rie Juniors - SD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799" y="226985"/>
            <a:ext cx="11215511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9824" y="104931"/>
            <a:ext cx="11752288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/>
              <a:t>Et toi et ta famille que pourriez-vous faire pour aider vos amis(es) qui ont le cœur brisé ou bien une vie difficile, compliquée ?</a:t>
            </a:r>
          </a:p>
          <a:p>
            <a:endParaRPr lang="fr-FR" sz="1400" b="1" dirty="0"/>
          </a:p>
          <a:p>
            <a:r>
              <a:rPr lang="fr-FR" sz="2500" b="1" dirty="0"/>
              <a:t>Ensuite chacun fera une prière silencieuse pour son propre ami.</a:t>
            </a:r>
          </a:p>
          <a:p>
            <a:r>
              <a:rPr lang="fr-FR" sz="2500" b="1" dirty="0"/>
              <a:t>Puis ensemble, lisez cette prière :</a:t>
            </a:r>
          </a:p>
          <a:p>
            <a:endParaRPr lang="fr-FR" sz="1400" dirty="0"/>
          </a:p>
          <a:p>
            <a:r>
              <a:rPr lang="fr-FR" sz="2500" b="1" dirty="0"/>
              <a:t>	</a:t>
            </a:r>
            <a:r>
              <a:rPr lang="fr-FR" sz="2800" b="1" dirty="0"/>
              <a:t>- Seigneur, nous te louons pour le don de Jésus, qui est mort pour 	nous 	racheter, nous et nos proches.</a:t>
            </a:r>
          </a:p>
          <a:p>
            <a:r>
              <a:rPr lang="fr-FR" sz="2800" b="1" dirty="0"/>
              <a:t>	- Père, nous intercédons pour ceux qui sont victimes de 	circonstances ou esclaves  par des addictions. S'il te plaît, brise 	les chaînes qui les lient ! Puissions-nous les reconquérir par 	notre amour et notre sollicitude.  </a:t>
            </a:r>
          </a:p>
          <a:p>
            <a:r>
              <a:rPr lang="fr-FR" sz="2800" b="1" dirty="0"/>
              <a:t>	- Seigneur, s'il te plaît, donne-nous de la compréhension, un cœur 	compatissant pour les membres de la famille qui </a:t>
            </a:r>
            <a:r>
              <a:rPr lang="fr-FR" sz="2800" b="1"/>
              <a:t>ont profités² </a:t>
            </a:r>
            <a:r>
              <a:rPr lang="fr-FR" sz="2800" b="1" dirty="0"/>
              <a:t>de 	nous. Aide-les à voir ton amour à travers nos actions.  </a:t>
            </a:r>
          </a:p>
          <a:p>
            <a:r>
              <a:rPr lang="fr-FR" sz="2800" b="1" dirty="0"/>
              <a:t>	Que l'amour de Jésus soit au cœur de tout ce en quoi nous 	croyons. </a:t>
            </a:r>
          </a:p>
          <a:p>
            <a:endParaRPr lang="fr-FR" dirty="0"/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ntrée des classes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92_TF02895269.potx" id="{357ED16C-A027-4964-AB2F-94E79239F2FB}" vid="{33EAA81B-5E5B-4967-ACF5-DAD5DF9114A1}"/>
    </a:ext>
  </a:extLst>
</a:theme>
</file>

<file path=ppt/theme/theme2.xml><?xml version="1.0" encoding="utf-8"?>
<a:theme xmlns:a="http://schemas.openxmlformats.org/drawingml/2006/main" name="Thème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Rentrée d’automne (grand écran)</Template>
  <TotalTime>63</TotalTime>
  <Words>50</Words>
  <Application>Microsoft Office PowerPoint</Application>
  <PresentationFormat>Grand écran</PresentationFormat>
  <Paragraphs>16</Paragraphs>
  <Slides>3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6" baseType="lpstr">
      <vt:lpstr>Arial</vt:lpstr>
      <vt:lpstr>Cambria</vt:lpstr>
      <vt:lpstr>Rentrée des classes 16x9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6</cp:revision>
  <dcterms:created xsi:type="dcterms:W3CDTF">2019-01-14T18:18:36Z</dcterms:created>
  <dcterms:modified xsi:type="dcterms:W3CDTF">2019-01-14T20:00:24Z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