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E401711-02DC-4F5A-B0A4-D7A4CFB82638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6BD-BA89-4B92-9DBC-679F61142570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B5C7-A3C7-439B-802A-DFE3FCA7ADBD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65EA-47B7-4DBF-958B-A3D4DA4F431A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4AAA-CF98-48DB-9517-D7ADD1FD1213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F696-D0E7-4C66-925E-251F9C0B0F21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32E-4FBC-4B01-A175-6B1CAC9B226D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FC5-17E4-4A26-A144-49682BD36ECA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9482-E0DA-4858-9A19-F8B792C0C3D9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3B61-F054-442D-881D-6A81C2774BFE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CD3A-8283-4FC4-856C-D5E0BF662449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FEE8-FC08-4C54-BE1B-81CB6CA05FC8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28B-AADB-4276-9F0D-B13FCF86F309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497F-A1E4-4C0B-8811-954A59B26923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4E7-1432-4F89-B9E6-59843C6C91FE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AD9C-D29C-4D1E-A739-CC3C95B41085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C48ED7C-D9A5-4EA8-B309-6E368BFA8F2B}" type="datetimeFigureOut">
              <a:rPr lang="en-US" dirty="0"/>
              <a:t>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" b="6868"/>
          <a:stretch/>
        </p:blipFill>
        <p:spPr>
          <a:xfrm>
            <a:off x="-146868" y="176981"/>
            <a:ext cx="8258481" cy="569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8229599" y="1822454"/>
            <a:ext cx="2605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MATTHIEU 25 : 40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83794" y="4532670"/>
            <a:ext cx="3185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Ecoute l’histoire sur la diapo suivante</a:t>
            </a:r>
          </a:p>
        </p:txBody>
      </p:sp>
    </p:spTree>
    <p:extLst>
      <p:ext uri="{BB962C8B-B14F-4D97-AF65-F5344CB8AC3E}">
        <p14:creationId xmlns:p14="http://schemas.microsoft.com/office/powerpoint/2010/main" val="29856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'enfant qui vendait des journau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493" y="219893"/>
            <a:ext cx="9588392" cy="53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8155" y="344128"/>
            <a:ext cx="1096296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</a:rPr>
              <a:t>Dans Jacques 1 : 27, il est dit :</a:t>
            </a:r>
          </a:p>
          <a:p>
            <a:endParaRPr lang="fr-FR" sz="600" dirty="0">
              <a:latin typeface="Calibri" panose="020F0502020204030204" pitchFamily="34" charset="0"/>
            </a:endParaRPr>
          </a:p>
          <a:p>
            <a:r>
              <a:rPr lang="fr-FR" sz="2400" b="1" i="1" dirty="0">
                <a:latin typeface="Calibri" panose="020F0502020204030204" pitchFamily="34" charset="0"/>
              </a:rPr>
              <a:t>«  La religion pure et simple et sans tache, devant Dieu notre Père, consiste à visiter les orphelins et les veuves dans leurs afflictions. »</a:t>
            </a:r>
          </a:p>
          <a:p>
            <a:endParaRPr lang="fr-FR" sz="1400" b="1" i="1" dirty="0">
              <a:latin typeface="Calibri" panose="020F0502020204030204" pitchFamily="34" charset="0"/>
            </a:endParaRPr>
          </a:p>
          <a:p>
            <a:r>
              <a:rPr lang="fr-FR" sz="2400" b="1" i="1" dirty="0">
                <a:latin typeface="Calibri" panose="020F0502020204030204" pitchFamily="34" charset="0"/>
              </a:rPr>
              <a:t>Que comprends-tu à travers tous ces messages : les 2 versets + l’histoire ? Echange avec ta famille.</a:t>
            </a:r>
          </a:p>
          <a:p>
            <a:endParaRPr lang="fr-FR" sz="1400" b="1" i="1" dirty="0">
              <a:latin typeface="Calibri" panose="020F0502020204030204" pitchFamily="34" charset="0"/>
            </a:endParaRPr>
          </a:p>
          <a:p>
            <a:r>
              <a:rPr lang="fr-FR" sz="2400" b="1" i="1" dirty="0">
                <a:latin typeface="Calibri" panose="020F0502020204030204" pitchFamily="34" charset="0"/>
              </a:rPr>
              <a:t>Réfléchissez aux personnes, camarades que vous pourriez visiter, inviter, aider.</a:t>
            </a:r>
          </a:p>
          <a:p>
            <a:endParaRPr lang="fr-FR" sz="1400" b="1" i="1" dirty="0">
              <a:latin typeface="Calibri" panose="020F0502020204030204" pitchFamily="34" charset="0"/>
            </a:endParaRPr>
          </a:p>
          <a:p>
            <a:r>
              <a:rPr lang="fr-FR" sz="2400" b="1" i="1" dirty="0">
                <a:latin typeface="Calibri" panose="020F0502020204030204" pitchFamily="34" charset="0"/>
              </a:rPr>
              <a:t>Prenez le calendrier </a:t>
            </a:r>
            <a:r>
              <a:rPr lang="fr-FR" sz="2400" b="1" i="1">
                <a:latin typeface="Calibri" panose="020F0502020204030204" pitchFamily="34" charset="0"/>
              </a:rPr>
              <a:t>et cochez </a:t>
            </a:r>
            <a:r>
              <a:rPr lang="fr-FR" sz="2400" b="1" i="1" dirty="0">
                <a:latin typeface="Calibri" panose="020F0502020204030204" pitchFamily="34" charset="0"/>
              </a:rPr>
              <a:t>une date par </a:t>
            </a:r>
            <a:r>
              <a:rPr lang="fr-FR" sz="2400" b="1" i="1">
                <a:latin typeface="Calibri" panose="020F0502020204030204" pitchFamily="34" charset="0"/>
              </a:rPr>
              <a:t>mois où </a:t>
            </a:r>
            <a:r>
              <a:rPr lang="fr-FR" sz="2400" b="1" i="1" dirty="0">
                <a:latin typeface="Calibri" panose="020F0502020204030204" pitchFamily="34" charset="0"/>
              </a:rPr>
              <a:t>tu iras seul ou avec tes parents ou bien avec tes camarades faire des visites à ceux et celles qui en ont besoin.</a:t>
            </a:r>
          </a:p>
          <a:p>
            <a:endParaRPr lang="fr-FR" sz="1400" b="1" i="1" dirty="0">
              <a:latin typeface="Calibri" panose="020F0502020204030204" pitchFamily="34" charset="0"/>
            </a:endParaRPr>
          </a:p>
          <a:p>
            <a:r>
              <a:rPr lang="fr-FR" sz="2400" b="1" i="1" dirty="0">
                <a:latin typeface="Calibri" panose="020F0502020204030204" pitchFamily="34" charset="0"/>
              </a:rPr>
              <a:t>Priez Jésus pour qu’il prépare ce moment afin qu’il soit une bénédiction pour toi, ta famille, tes camarades et ceux et celles que vous visiterez.</a:t>
            </a:r>
          </a:p>
          <a:p>
            <a:endParaRPr lang="fr-FR" sz="2400" b="1" i="1" dirty="0">
              <a:latin typeface="Calibri" panose="020F0502020204030204" pitchFamily="34" charset="0"/>
            </a:endParaRPr>
          </a:p>
          <a:p>
            <a:r>
              <a:rPr lang="fr-FR" sz="2400" b="1" i="1" dirty="0">
                <a:latin typeface="Calibri" panose="020F0502020204030204" pitchFamily="34" charset="0"/>
              </a:rPr>
              <a:t>A bientôt.</a:t>
            </a:r>
          </a:p>
          <a:p>
            <a:endParaRPr lang="fr-FR" i="1" dirty="0">
              <a:latin typeface="Calibri" panose="020F0502020204030204" pitchFamily="34" charset="0"/>
            </a:endParaRPr>
          </a:p>
          <a:p>
            <a:endParaRPr lang="fr-FR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0620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 événem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TM04033927[[fn=Grand événement]]</Template>
  <TotalTime>33</TotalTime>
  <Words>21</Words>
  <Application>Microsoft Office PowerPoint</Application>
  <PresentationFormat>Grand écran</PresentationFormat>
  <Paragraphs>15</Paragraphs>
  <Slides>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8" baseType="lpstr">
      <vt:lpstr>Aparajita</vt:lpstr>
      <vt:lpstr>Arial</vt:lpstr>
      <vt:lpstr>Calibri</vt:lpstr>
      <vt:lpstr>Impact</vt:lpstr>
      <vt:lpstr>Grand événement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4</cp:revision>
  <dcterms:created xsi:type="dcterms:W3CDTF">2019-01-14T16:32:17Z</dcterms:created>
  <dcterms:modified xsi:type="dcterms:W3CDTF">2019-01-14T19:53:43Z</dcterms:modified>
</cp:coreProperties>
</file>