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Ã©rie Juniors - La gif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30" y="131404"/>
            <a:ext cx="11795125" cy="66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277" y="580103"/>
            <a:ext cx="112481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/>
              <a:t>Parfois, par nos agissements, nous  donnons une fausse image de Jésus aux autres.</a:t>
            </a:r>
          </a:p>
          <a:p>
            <a:pPr algn="just"/>
            <a:r>
              <a:rPr lang="fr-FR" sz="1600" dirty="0"/>
              <a:t> </a:t>
            </a:r>
          </a:p>
          <a:p>
            <a:pPr algn="just"/>
            <a:r>
              <a:rPr lang="fr-FR" sz="3600" dirty="0"/>
              <a:t>Avec ta famille, échangez sur ce que vous venez d’écouter (vidéo)</a:t>
            </a:r>
          </a:p>
          <a:p>
            <a:pPr algn="just"/>
            <a:endParaRPr lang="fr-FR" dirty="0"/>
          </a:p>
          <a:p>
            <a:pPr algn="just"/>
            <a:r>
              <a:rPr lang="fr-FR" sz="3600" dirty="0"/>
              <a:t>Puis prendre un temps de silence dans une prière silencieuse afin de permettre à Jésus, par l’Esprit Saint, de sonder vos cœur et de ressentir les points que le Seigneur voudrait améliorer en vous.</a:t>
            </a:r>
          </a:p>
          <a:p>
            <a:pPr algn="just"/>
            <a:endParaRPr lang="fr-FR" sz="2000" dirty="0"/>
          </a:p>
          <a:p>
            <a:pPr algn="just"/>
            <a:r>
              <a:rPr lang="fr-FR" sz="3600" dirty="0"/>
              <a:t>Terminez par le </a:t>
            </a:r>
            <a:r>
              <a:rPr lang="fr-FR" sz="3600"/>
              <a:t>chant : </a:t>
            </a:r>
            <a:r>
              <a:rPr lang="fr-FR" sz="3600" dirty="0"/>
              <a:t>Jésus c’est le plus beau nom !</a:t>
            </a:r>
          </a:p>
        </p:txBody>
      </p:sp>
    </p:spTree>
    <p:extLst>
      <p:ext uri="{BB962C8B-B14F-4D97-AF65-F5344CB8AC3E}">
        <p14:creationId xmlns:p14="http://schemas.microsoft.com/office/powerpoint/2010/main" val="1124615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Céleste</Template>
  <TotalTime>18</TotalTime>
  <Words>80</Words>
  <Application>Microsoft Office PowerPoint</Application>
  <PresentationFormat>Grand écran</PresentationFormat>
  <Paragraphs>7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Céleste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3</cp:revision>
  <dcterms:created xsi:type="dcterms:W3CDTF">2019-01-05T18:56:13Z</dcterms:created>
  <dcterms:modified xsi:type="dcterms:W3CDTF">2019-01-09T20:55:13Z</dcterms:modified>
</cp:coreProperties>
</file>