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0" y="-137651"/>
            <a:ext cx="4522839" cy="5000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4847303" y="469835"/>
            <a:ext cx="68629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4000" dirty="0"/>
              <a:t>« Car Dieu était en Christ, </a:t>
            </a:r>
            <a:r>
              <a:rPr lang="fr-FR" sz="4000" u="sng" dirty="0"/>
              <a:t>réconciliant</a:t>
            </a:r>
            <a:r>
              <a:rPr lang="fr-FR" sz="4000" dirty="0"/>
              <a:t> le monde avec lui-même, en n'imputant point aux hommes leurs offenses, et il a mis en nous la </a:t>
            </a:r>
            <a:r>
              <a:rPr lang="fr-FR" sz="4000" u="sng" dirty="0"/>
              <a:t>parole de la réconciliation</a:t>
            </a:r>
            <a:r>
              <a:rPr lang="fr-FR" sz="4000" dirty="0"/>
              <a:t>. » </a:t>
            </a:r>
            <a:r>
              <a:rPr lang="fr-FR" sz="3200" dirty="0"/>
              <a:t>2Corinthiens 5 :19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1446" y="4945625"/>
            <a:ext cx="11021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Echange avec ta famille sur le verbe RECONCILIER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2800" dirty="0"/>
              <a:t>Comment Dieu s’est-il réconcilié avec le monde ?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2800" dirty="0"/>
              <a:t>Qui représente la PAROLE ?</a:t>
            </a:r>
            <a:r>
              <a:rPr lang="fr-FR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5657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s mains blessÃ©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017" y="269054"/>
            <a:ext cx="11057706" cy="62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2932" y="397629"/>
            <a:ext cx="612282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200" dirty="0"/>
              <a:t>Dans cette histoire :</a:t>
            </a:r>
          </a:p>
          <a:p>
            <a:pPr algn="just"/>
            <a:endParaRPr lang="fr-FR" sz="3200" dirty="0"/>
          </a:p>
          <a:p>
            <a:pPr algn="just"/>
            <a:r>
              <a:rPr lang="fr-FR" sz="3200" dirty="0"/>
              <a:t>Comment l’homme a pu se réconcilier avec lui-même ?</a:t>
            </a:r>
          </a:p>
          <a:p>
            <a:pPr algn="just"/>
            <a:endParaRPr lang="fr-FR" sz="3200" dirty="0"/>
          </a:p>
          <a:p>
            <a:pPr algn="just"/>
            <a:r>
              <a:rPr lang="fr-FR" sz="3200" dirty="0"/>
              <a:t>Quel a été le déclic pour qu’il se réconcilie avec Dieu ?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2075" y="4444181"/>
            <a:ext cx="113660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Comment cette Parole de réconciliation que Dieu a mis en nous, peut t’aider à te réconcilier avec un(e) ami(e</a:t>
            </a:r>
            <a:r>
              <a:rPr lang="fr-FR" sz="2800"/>
              <a:t>) qui t’a </a:t>
            </a:r>
            <a:r>
              <a:rPr lang="fr-FR" sz="2800" dirty="0"/>
              <a:t>blessé ?</a:t>
            </a:r>
          </a:p>
          <a:p>
            <a:pPr algn="just"/>
            <a:endParaRPr lang="fr-FR" sz="2800" dirty="0"/>
          </a:p>
          <a:p>
            <a:pPr algn="just"/>
            <a:r>
              <a:rPr lang="fr-FR" sz="2800" dirty="0"/>
              <a:t>Ensuite prie pour un camarade qui n’est pas toujours gentil avec toi</a:t>
            </a:r>
          </a:p>
          <a:p>
            <a:pPr algn="just"/>
            <a:r>
              <a:rPr lang="fr-FR" sz="2800" dirty="0"/>
              <a:t>Choisi ensuite un chant joyeux et chantez-le en famille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6" y="186383"/>
            <a:ext cx="3333393" cy="408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712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Céleste</Template>
  <TotalTime>65</TotalTime>
  <Words>98</Words>
  <Application>Microsoft Office PowerPoint</Application>
  <PresentationFormat>Grand écran</PresentationFormat>
  <Paragraphs>13</Paragraphs>
  <Slides>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Céleste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7</cp:revision>
  <dcterms:created xsi:type="dcterms:W3CDTF">2019-01-05T16:51:31Z</dcterms:created>
  <dcterms:modified xsi:type="dcterms:W3CDTF">2019-01-09T20:48:24Z</dcterms:modified>
</cp:coreProperties>
</file>