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0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9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8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5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2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07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4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EE9A-2304-44DA-B9E5-87AC5BE04C1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C119A-7DE2-4B74-9ECF-09EB800A4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92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eat Field - 989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3290" y="390350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La moisson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40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33884" y="1883045"/>
            <a:ext cx="5889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Celui qui était assis sur la nuée jeta sa faucille sur la terre, et la terre fut moissonnée » </a:t>
            </a:r>
            <a:r>
              <a:rPr lang="fr-FR" sz="2400" b="1" i="1" dirty="0">
                <a:solidFill>
                  <a:schemeClr val="bg1"/>
                </a:solidFill>
              </a:rPr>
              <a:t>Apocalypse 14 : 16</a:t>
            </a:r>
          </a:p>
        </p:txBody>
      </p:sp>
    </p:spTree>
    <p:extLst>
      <p:ext uri="{BB962C8B-B14F-4D97-AF65-F5344CB8AC3E}">
        <p14:creationId xmlns:p14="http://schemas.microsoft.com/office/powerpoint/2010/main" val="2249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8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323" y="98322"/>
            <a:ext cx="119166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Parfois tu peux être découragé mais le Seigneur nous dit :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 «  Ainsi en est-il de ma parole, qui sort de ma bouche : elle ne retourne point à moi sans effet, sans avoir exécuté ma volonté et accompli mes desseins ».</a:t>
            </a:r>
          </a:p>
          <a:p>
            <a:endParaRPr lang="fr-FR" sz="1000" b="1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Echange avec ta famille sur ce verset – Pourquoi est-il encourageant ?</a:t>
            </a:r>
          </a:p>
          <a:p>
            <a:endParaRPr lang="fr-FR" sz="1000" b="1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Le Seigneur revient bientôt. Il a besoin de toi pour amener tes amis(es) auprès de lui. Tu en as le potentiel en agissant avec eux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2060"/>
                </a:solidFill>
              </a:rPr>
              <a:t>dans une amitié vraie,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2060"/>
                </a:solidFill>
              </a:rPr>
              <a:t>dans un soutien lorsqu’ils ont besoin d’aide,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2060"/>
                </a:solidFill>
              </a:rPr>
              <a:t>dans une </a:t>
            </a:r>
            <a:r>
              <a:rPr lang="fr-FR" sz="2400" b="1">
                <a:solidFill>
                  <a:srgbClr val="002060"/>
                </a:solidFill>
              </a:rPr>
              <a:t>écoute lorsqu’ils passent </a:t>
            </a:r>
            <a:r>
              <a:rPr lang="fr-FR" sz="2400" b="1" dirty="0">
                <a:solidFill>
                  <a:srgbClr val="002060"/>
                </a:solidFill>
              </a:rPr>
              <a:t>par des difficultés,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2060"/>
                </a:solidFill>
              </a:rPr>
              <a:t>En programmant des rencontres pour resserrer les liens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3399"/>
                </a:solidFill>
              </a:rPr>
              <a:t>Par ton témoignage de ce que Jésus fait pour toi dans ta vie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7149" y="6220364"/>
            <a:ext cx="50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Les 40 jours sont finis. J’ai été très heureuse de passer ces moments avec toi. A bientôt !</a:t>
            </a:r>
          </a:p>
        </p:txBody>
      </p:sp>
    </p:spTree>
    <p:extLst>
      <p:ext uri="{BB962C8B-B14F-4D97-AF65-F5344CB8AC3E}">
        <p14:creationId xmlns:p14="http://schemas.microsoft.com/office/powerpoint/2010/main" val="32645403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</Words>
  <Application>Microsoft Office PowerPoint</Application>
  <PresentationFormat>Grand écran</PresentationFormat>
  <Paragraphs>16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2018-12-05T09:10:58Z</dcterms:created>
  <dcterms:modified xsi:type="dcterms:W3CDTF">2018-12-05T22:16:59Z</dcterms:modified>
</cp:coreProperties>
</file>