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45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1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0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5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9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0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46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3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5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E9BF-8D48-4132-BD8D-90174DD167C0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CF2A-BE74-42DA-8A05-2C14E0ECAB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6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ristmas - 19320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L’appel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39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83278" y="1883045"/>
            <a:ext cx="6440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Un ange volait par le milieu du ciel, ayant un Evangile éternel, pour l’annoncer aux habitants de la terre, à toute nation, à toute tribu, à toute langue, et à tout peuple.» </a:t>
            </a:r>
            <a:r>
              <a:rPr lang="fr-FR" i="1" dirty="0">
                <a:solidFill>
                  <a:schemeClr val="bg1"/>
                </a:solidFill>
              </a:rPr>
              <a:t>Apocalypse 14 : 6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36" y="3794639"/>
            <a:ext cx="1846840" cy="2350524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23576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72516" y="0"/>
            <a:ext cx="43556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2060"/>
                </a:solidFill>
              </a:rPr>
              <a:t>Vois-tu ce message de la grâce, du pardon, de la vie éternelle et du retour de Jésus doit être annoncé à toute personne dans le monde.</a:t>
            </a: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Mais le monde commence à ta porte, auprès de tes amis(es).</a:t>
            </a:r>
          </a:p>
          <a:p>
            <a:pPr algn="just"/>
            <a:endParaRPr lang="fr-FR" sz="100" b="1" dirty="0">
              <a:solidFill>
                <a:srgbClr val="002060"/>
              </a:solidFill>
            </a:endParaRP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Avec ton partenaire de prière, prends le temps de chanter, de lire quelques Psaumes et ensuite prends le temps de parler à Jésus de chacun de tes amis(es</a:t>
            </a:r>
            <a:r>
              <a:rPr lang="fr-FR" sz="2400" b="1">
                <a:solidFill>
                  <a:srgbClr val="002060"/>
                </a:solidFill>
              </a:rPr>
              <a:t>) inscris </a:t>
            </a:r>
            <a:r>
              <a:rPr lang="fr-FR" sz="2400" b="1" dirty="0">
                <a:solidFill>
                  <a:srgbClr val="002060"/>
                </a:solidFill>
              </a:rPr>
              <a:t>sur ta liste. </a:t>
            </a: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Ensuite envoie un SMS à chacun en leur disant que tu viens de prier pour lui/elle.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47" y="4377418"/>
            <a:ext cx="2195666" cy="24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6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105</Words>
  <Application>Microsoft Office PowerPoint</Application>
  <PresentationFormat>Grand écran</PresentationFormat>
  <Paragraphs>9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4</cp:revision>
  <dcterms:created xsi:type="dcterms:W3CDTF">2018-12-05T08:46:54Z</dcterms:created>
  <dcterms:modified xsi:type="dcterms:W3CDTF">2018-12-05T22:13:40Z</dcterms:modified>
</cp:coreProperties>
</file>