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26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1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01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6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21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74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22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71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7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3283-A236-4C80-B65B-E0318C2828BF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F457-E5D6-4DE3-9B05-489102FF2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5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Running - 359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5805" y="222974"/>
            <a:ext cx="6872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Courons avec persévérance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Harrington" panose="04040505050A02020702" pitchFamily="82" charset="0"/>
              </a:rPr>
              <a:t>Jour 38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53031" y="2168181"/>
            <a:ext cx="6145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…et courons avec persévérance l’épreuve de la vie qui est proposée, les yeux fixés sur Jésus… » </a:t>
            </a:r>
            <a:r>
              <a:rPr lang="fr-FR" sz="2000" i="1" dirty="0">
                <a:solidFill>
                  <a:srgbClr val="002060"/>
                </a:solidFill>
              </a:rPr>
              <a:t>Hébreux 12 : 12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99" y="3490452"/>
            <a:ext cx="3933927" cy="236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9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8426" y="501445"/>
            <a:ext cx="10894142" cy="55707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3200" b="1" dirty="0"/>
              <a:t>Un jeune homme dit un jour au pasteur : </a:t>
            </a:r>
          </a:p>
          <a:p>
            <a:pPr algn="just"/>
            <a:r>
              <a:rPr lang="fr-FR" sz="3200" b="1" dirty="0"/>
              <a:t>« Pasteur, je préfère la réalité de ce monde que je vois et pas l’espoir d’un paradis que je ne vois pas. »</a:t>
            </a:r>
          </a:p>
          <a:p>
            <a:pPr algn="just"/>
            <a:endParaRPr lang="fr-FR" sz="3200" b="1" dirty="0"/>
          </a:p>
          <a:p>
            <a:pPr algn="just"/>
            <a:r>
              <a:rPr lang="fr-FR" sz="3200" b="1" dirty="0"/>
              <a:t>Avec tes amis(es) (dont le nom est écrit sur ta liste) échange sur cette question :</a:t>
            </a:r>
          </a:p>
          <a:p>
            <a:pPr algn="just"/>
            <a:endParaRPr lang="fr-FR" sz="3200" b="1" dirty="0"/>
          </a:p>
          <a:p>
            <a:pPr algn="just"/>
            <a:r>
              <a:rPr lang="fr-FR" sz="3600" b="1" dirty="0"/>
              <a:t>	Est-ce que cela vaut la peine de suivre Jésus ?</a:t>
            </a:r>
          </a:p>
          <a:p>
            <a:pPr algn="just"/>
            <a:endParaRPr lang="fr-FR" sz="3200" b="1" dirty="0"/>
          </a:p>
          <a:p>
            <a:pPr algn="just"/>
            <a:r>
              <a:rPr lang="fr-FR" sz="3200" b="1" dirty="0"/>
              <a:t>Si tes amis(es</a:t>
            </a:r>
            <a:r>
              <a:rPr lang="fr-FR" sz="3200" b="1"/>
              <a:t>) doutent. </a:t>
            </a:r>
            <a:r>
              <a:rPr lang="fr-FR" sz="3200" b="1" dirty="0"/>
              <a:t>Que peux-tu faire pour leur donner l’envie de vivre leur vie en compagnie de  Jésus ?</a:t>
            </a:r>
          </a:p>
        </p:txBody>
      </p:sp>
    </p:spTree>
    <p:extLst>
      <p:ext uri="{BB962C8B-B14F-4D97-AF65-F5344CB8AC3E}">
        <p14:creationId xmlns:p14="http://schemas.microsoft.com/office/powerpoint/2010/main" val="15740603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Application>Microsoft Office PowerPoint</Application>
  <PresentationFormat>Grand écran</PresentationFormat>
  <Paragraphs>12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5</cp:revision>
  <dcterms:created xsi:type="dcterms:W3CDTF">2018-12-04T16:39:15Z</dcterms:created>
  <dcterms:modified xsi:type="dcterms:W3CDTF">2018-12-05T22:08:51Z</dcterms:modified>
</cp:coreProperties>
</file>