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A1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F87-2D83-4412-90AA-3F7D8B6742C6}" type="datetimeFigureOut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AEE1-719A-4975-AEA2-E31A6BE7F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63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F87-2D83-4412-90AA-3F7D8B6742C6}" type="datetimeFigureOut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AEE1-719A-4975-AEA2-E31A6BE7F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8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F87-2D83-4412-90AA-3F7D8B6742C6}" type="datetimeFigureOut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AEE1-719A-4975-AEA2-E31A6BE7F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07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F87-2D83-4412-90AA-3F7D8B6742C6}" type="datetimeFigureOut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AEE1-719A-4975-AEA2-E31A6BE7F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04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F87-2D83-4412-90AA-3F7D8B6742C6}" type="datetimeFigureOut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AEE1-719A-4975-AEA2-E31A6BE7F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32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F87-2D83-4412-90AA-3F7D8B6742C6}" type="datetimeFigureOut">
              <a:rPr lang="fr-FR" smtClean="0"/>
              <a:t>16/12/2018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AEE1-719A-4975-AEA2-E31A6BE7F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63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F87-2D83-4412-90AA-3F7D8B6742C6}" type="datetimeFigureOut">
              <a:rPr lang="fr-FR" smtClean="0"/>
              <a:t>16/12/2018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AEE1-719A-4975-AEA2-E31A6BE7F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88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F87-2D83-4412-90AA-3F7D8B6742C6}" type="datetimeFigureOut">
              <a:rPr lang="fr-FR" smtClean="0"/>
              <a:t>16/12/2018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AEE1-719A-4975-AEA2-E31A6BE7F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18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F87-2D83-4412-90AA-3F7D8B6742C6}" type="datetimeFigureOut">
              <a:rPr lang="fr-FR" smtClean="0"/>
              <a:t>16/12/2018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AEE1-719A-4975-AEA2-E31A6BE7F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7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F87-2D83-4412-90AA-3F7D8B6742C6}" type="datetimeFigureOut">
              <a:rPr lang="fr-FR" smtClean="0"/>
              <a:t>16/12/2018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AEE1-719A-4975-AEA2-E31A6BE7F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28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F87-2D83-4412-90AA-3F7D8B6742C6}" type="datetimeFigureOut">
              <a:rPr lang="fr-FR" smtClean="0"/>
              <a:t>16/12/2018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AEE1-719A-4975-AEA2-E31A6BE7F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09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FBF87-2D83-4412-90AA-3F7D8B6742C6}" type="datetimeFigureOut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2AEE1-719A-4975-AEA2-E31A6BE7F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25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Run - 1574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2619" y="575016"/>
            <a:ext cx="393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C000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rgbClr val="FFC000"/>
                </a:solidFill>
                <a:latin typeface="Harrington" panose="04040505050A02020702" pitchFamily="82" charset="0"/>
              </a:rPr>
              <a:t>	Résister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Harrington" panose="04040505050A02020702" pitchFamily="82" charset="0"/>
              </a:rPr>
              <a:t>Jour 37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5299" y="2606342"/>
            <a:ext cx="96257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b="1" i="1" dirty="0">
                <a:solidFill>
                  <a:srgbClr val="0000FF"/>
                </a:solidFill>
                <a:latin typeface="Harrington" panose="04040505050A02020702" pitchFamily="82" charset="0"/>
              </a:rPr>
              <a:t>«  Ne savez-vous pas que ceux qui courent dans le stade courent tous, mais qu’un seul remporte le prix ? Courez de manière à remporter. Or tout lutteur se maîtrise en tout; ceux-là le font pour remporter une couronne périssable; nous, pour une couronne impérissable. » </a:t>
            </a:r>
            <a:r>
              <a:rPr lang="fr-FR" sz="2400" b="1" i="1" dirty="0">
                <a:solidFill>
                  <a:srgbClr val="0000FF"/>
                </a:solidFill>
              </a:rPr>
              <a:t>1Corinthiens 9 : 24-27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9280" y="3221873"/>
            <a:ext cx="33337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6644" y="-110431"/>
            <a:ext cx="4817807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solidFill>
                  <a:schemeClr val="bg1"/>
                </a:solidFill>
              </a:rPr>
              <a:t>La guerre contre notre moi est la plus grande bataille. L’abandon de soi-même, soumettre notre volonté à Jésus ne s’obtient pas sans combat ; mais cette soumission est nécessaire à notre transformation.</a:t>
            </a:r>
          </a:p>
          <a:p>
            <a:pPr algn="just"/>
            <a:endParaRPr lang="fr-FR" sz="1400" b="1" dirty="0">
              <a:solidFill>
                <a:schemeClr val="bg1"/>
              </a:solidFill>
            </a:endParaRPr>
          </a:p>
          <a:p>
            <a:pPr algn="just"/>
            <a:r>
              <a:rPr lang="fr-FR" sz="2800" b="1" dirty="0">
                <a:solidFill>
                  <a:srgbClr val="FF0000"/>
                </a:solidFill>
              </a:rPr>
              <a:t>Avoir la foi, est-ce essentiellement rester là, les bras croisés, à attendre que Jésus contrôle nos vies ?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2800" b="1" dirty="0">
                <a:solidFill>
                  <a:srgbClr val="FF0000"/>
                </a:solidFill>
              </a:rPr>
              <a:t>La </a:t>
            </a:r>
            <a:r>
              <a:rPr lang="fr-FR" sz="2800" b="1" dirty="0">
                <a:solidFill>
                  <a:schemeClr val="bg1"/>
                </a:solidFill>
              </a:rPr>
              <a:t>réponse se trouve dans le texte d’à côté. Complète par les mots manquants le texte</a:t>
            </a:r>
            <a:r>
              <a:rPr lang="fr-F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73961" y="455765"/>
            <a:ext cx="41393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b="1" dirty="0">
                <a:solidFill>
                  <a:srgbClr val="C00000"/>
                </a:solidFill>
              </a:rPr>
              <a:t>Quand on va à ----- et que l’on --- avec ---</a:t>
            </a:r>
          </a:p>
          <a:p>
            <a:pPr algn="just"/>
            <a:r>
              <a:rPr lang="fr-FR" sz="4000" b="1" dirty="0">
                <a:solidFill>
                  <a:srgbClr val="C00000"/>
                </a:solidFill>
              </a:rPr>
              <a:t>Il finit par faire  ------ de votre --- . Il vit en ---- par son ------.</a:t>
            </a:r>
          </a:p>
          <a:p>
            <a:pPr algn="just"/>
            <a:endParaRPr lang="fr-FR" sz="2800" b="1" dirty="0">
              <a:solidFill>
                <a:srgbClr val="C00000"/>
              </a:solidFill>
            </a:endParaRPr>
          </a:p>
          <a:p>
            <a:pPr algn="just"/>
            <a:endParaRPr lang="fr-FR" b="1" dirty="0"/>
          </a:p>
          <a:p>
            <a:pPr algn="just"/>
            <a:endParaRPr lang="fr-FR" b="1" dirty="0"/>
          </a:p>
          <a:p>
            <a:pPr algn="just"/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 rot="10800000">
            <a:off x="7157883" y="5928852"/>
            <a:ext cx="4670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</a:rPr>
              <a:t>Vous – Jésus – Esprit – partie – vie – lui – vit </a:t>
            </a:r>
          </a:p>
        </p:txBody>
      </p:sp>
    </p:spTree>
    <p:extLst>
      <p:ext uri="{BB962C8B-B14F-4D97-AF65-F5344CB8AC3E}">
        <p14:creationId xmlns:p14="http://schemas.microsoft.com/office/powerpoint/2010/main" val="141244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4967" y="0"/>
            <a:ext cx="1160206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>
                <a:solidFill>
                  <a:schemeClr val="bg1"/>
                </a:solidFill>
              </a:rPr>
              <a:t>Penses-tu que le Saint-Esprit nous oblige à faire ce qu’il faut faire, même contre notre gré ?</a:t>
            </a:r>
          </a:p>
          <a:p>
            <a:pPr algn="just"/>
            <a:endParaRPr lang="fr-FR" sz="3200" b="1" dirty="0">
              <a:solidFill>
                <a:schemeClr val="bg1"/>
              </a:solidFill>
            </a:endParaRPr>
          </a:p>
          <a:p>
            <a:pPr algn="just"/>
            <a:r>
              <a:rPr lang="fr-FR" sz="3200" b="1" dirty="0">
                <a:solidFill>
                  <a:schemeClr val="bg1"/>
                </a:solidFill>
              </a:rPr>
              <a:t>Non ! Rassure – toi. Nous ne sommes pas transformés en robot, obligés de faire quelque chose contre notre volonté.</a:t>
            </a:r>
          </a:p>
          <a:p>
            <a:pPr algn="just"/>
            <a:endParaRPr lang="fr-FR" sz="3200" b="1" dirty="0">
              <a:solidFill>
                <a:schemeClr val="bg1"/>
              </a:solidFill>
            </a:endParaRPr>
          </a:p>
          <a:p>
            <a:pPr algn="just"/>
            <a:r>
              <a:rPr lang="fr-FR" sz="3200" b="1" dirty="0">
                <a:solidFill>
                  <a:schemeClr val="bg1"/>
                </a:solidFill>
              </a:rPr>
              <a:t>Quand tu laisses Jésus venir dans ta vie, et que le Saint-Esprit vit dans ton cœur, Jésus et toi vous devenez comme une seule personne. Les volontés sont unies.</a:t>
            </a:r>
          </a:p>
          <a:p>
            <a:pPr algn="just"/>
            <a:endParaRPr lang="fr-FR" sz="3200" b="1" dirty="0">
              <a:solidFill>
                <a:schemeClr val="bg1"/>
              </a:solidFill>
            </a:endParaRPr>
          </a:p>
          <a:p>
            <a:pPr algn="just"/>
            <a:r>
              <a:rPr lang="fr-FR" sz="3200" b="1" dirty="0">
                <a:solidFill>
                  <a:schemeClr val="bg1"/>
                </a:solidFill>
              </a:rPr>
              <a:t>Avec ta famille réfléchissez : </a:t>
            </a:r>
          </a:p>
          <a:p>
            <a:pPr algn="just"/>
            <a:r>
              <a:rPr lang="fr-FR" sz="3200" b="1" dirty="0">
                <a:solidFill>
                  <a:schemeClr val="bg1"/>
                </a:solidFill>
              </a:rPr>
              <a:t>	Comment donner envie à tes amis(es) que Jésus vienne dans 	leur vie ?</a:t>
            </a:r>
          </a:p>
        </p:txBody>
      </p:sp>
    </p:spTree>
    <p:extLst>
      <p:ext uri="{BB962C8B-B14F-4D97-AF65-F5344CB8AC3E}">
        <p14:creationId xmlns:p14="http://schemas.microsoft.com/office/powerpoint/2010/main" val="16694627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197</Words>
  <Application>Microsoft Office PowerPoint</Application>
  <PresentationFormat>Grand écran</PresentationFormat>
  <Paragraphs>22</Paragraphs>
  <Slides>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9</cp:revision>
  <dcterms:created xsi:type="dcterms:W3CDTF">2018-12-04T15:24:05Z</dcterms:created>
  <dcterms:modified xsi:type="dcterms:W3CDTF">2018-12-16T14:38:40Z</dcterms:modified>
</cp:coreProperties>
</file>