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8577BC8E-330F-4059-8E46-C701B0AEEDFB}" type="datetimeFigureOut">
              <a:rPr lang="fr-FR" smtClean="0"/>
              <a:t>05/12/2018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0948D46-AFCF-4520-ABB8-82A5936021FB}" type="slidenum">
              <a:rPr lang="fr-FR" smtClean="0"/>
              <a:t>‹N°›</a:t>
            </a:fld>
            <a:endParaRPr lang="fr-FR"/>
          </a:p>
        </p:txBody>
      </p:sp>
    </p:spTree>
    <p:extLst>
      <p:ext uri="{BB962C8B-B14F-4D97-AF65-F5344CB8AC3E}">
        <p14:creationId xmlns:p14="http://schemas.microsoft.com/office/powerpoint/2010/main" val="849555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577BC8E-330F-4059-8E46-C701B0AEEDFB}" type="datetimeFigureOut">
              <a:rPr lang="fr-FR" smtClean="0"/>
              <a:t>05/12/2018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0948D46-AFCF-4520-ABB8-82A5936021FB}" type="slidenum">
              <a:rPr lang="fr-FR" smtClean="0"/>
              <a:t>‹N°›</a:t>
            </a:fld>
            <a:endParaRPr lang="fr-FR"/>
          </a:p>
        </p:txBody>
      </p:sp>
    </p:spTree>
    <p:extLst>
      <p:ext uri="{BB962C8B-B14F-4D97-AF65-F5344CB8AC3E}">
        <p14:creationId xmlns:p14="http://schemas.microsoft.com/office/powerpoint/2010/main" val="3756383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577BC8E-330F-4059-8E46-C701B0AEEDFB}" type="datetimeFigureOut">
              <a:rPr lang="fr-FR" smtClean="0"/>
              <a:t>05/12/2018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0948D46-AFCF-4520-ABB8-82A5936021FB}" type="slidenum">
              <a:rPr lang="fr-FR" smtClean="0"/>
              <a:t>‹N°›</a:t>
            </a:fld>
            <a:endParaRPr lang="fr-FR"/>
          </a:p>
        </p:txBody>
      </p:sp>
    </p:spTree>
    <p:extLst>
      <p:ext uri="{BB962C8B-B14F-4D97-AF65-F5344CB8AC3E}">
        <p14:creationId xmlns:p14="http://schemas.microsoft.com/office/powerpoint/2010/main" val="1572891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577BC8E-330F-4059-8E46-C701B0AEEDFB}" type="datetimeFigureOut">
              <a:rPr lang="fr-FR" smtClean="0"/>
              <a:t>05/12/2018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0948D46-AFCF-4520-ABB8-82A5936021FB}" type="slidenum">
              <a:rPr lang="fr-FR" smtClean="0"/>
              <a:t>‹N°›</a:t>
            </a:fld>
            <a:endParaRPr lang="fr-FR"/>
          </a:p>
        </p:txBody>
      </p:sp>
    </p:spTree>
    <p:extLst>
      <p:ext uri="{BB962C8B-B14F-4D97-AF65-F5344CB8AC3E}">
        <p14:creationId xmlns:p14="http://schemas.microsoft.com/office/powerpoint/2010/main" val="3794879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8577BC8E-330F-4059-8E46-C701B0AEEDFB}" type="datetimeFigureOut">
              <a:rPr lang="fr-FR" smtClean="0"/>
              <a:t>05/12/2018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0948D46-AFCF-4520-ABB8-82A5936021FB}" type="slidenum">
              <a:rPr lang="fr-FR" smtClean="0"/>
              <a:t>‹N°›</a:t>
            </a:fld>
            <a:endParaRPr lang="fr-FR"/>
          </a:p>
        </p:txBody>
      </p:sp>
    </p:spTree>
    <p:extLst>
      <p:ext uri="{BB962C8B-B14F-4D97-AF65-F5344CB8AC3E}">
        <p14:creationId xmlns:p14="http://schemas.microsoft.com/office/powerpoint/2010/main" val="2846388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8577BC8E-330F-4059-8E46-C701B0AEEDFB}" type="datetimeFigureOut">
              <a:rPr lang="fr-FR" smtClean="0"/>
              <a:t>05/12/2018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0948D46-AFCF-4520-ABB8-82A5936021FB}" type="slidenum">
              <a:rPr lang="fr-FR" smtClean="0"/>
              <a:t>‹N°›</a:t>
            </a:fld>
            <a:endParaRPr lang="fr-FR"/>
          </a:p>
        </p:txBody>
      </p:sp>
    </p:spTree>
    <p:extLst>
      <p:ext uri="{BB962C8B-B14F-4D97-AF65-F5344CB8AC3E}">
        <p14:creationId xmlns:p14="http://schemas.microsoft.com/office/powerpoint/2010/main" val="3313808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8577BC8E-330F-4059-8E46-C701B0AEEDFB}" type="datetimeFigureOut">
              <a:rPr lang="fr-FR" smtClean="0"/>
              <a:t>05/12/2018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0948D46-AFCF-4520-ABB8-82A5936021FB}" type="slidenum">
              <a:rPr lang="fr-FR" smtClean="0"/>
              <a:t>‹N°›</a:t>
            </a:fld>
            <a:endParaRPr lang="fr-FR"/>
          </a:p>
        </p:txBody>
      </p:sp>
    </p:spTree>
    <p:extLst>
      <p:ext uri="{BB962C8B-B14F-4D97-AF65-F5344CB8AC3E}">
        <p14:creationId xmlns:p14="http://schemas.microsoft.com/office/powerpoint/2010/main" val="3599641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8577BC8E-330F-4059-8E46-C701B0AEEDFB}" type="datetimeFigureOut">
              <a:rPr lang="fr-FR" smtClean="0"/>
              <a:t>05/12/2018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0948D46-AFCF-4520-ABB8-82A5936021FB}" type="slidenum">
              <a:rPr lang="fr-FR" smtClean="0"/>
              <a:t>‹N°›</a:t>
            </a:fld>
            <a:endParaRPr lang="fr-FR"/>
          </a:p>
        </p:txBody>
      </p:sp>
    </p:spTree>
    <p:extLst>
      <p:ext uri="{BB962C8B-B14F-4D97-AF65-F5344CB8AC3E}">
        <p14:creationId xmlns:p14="http://schemas.microsoft.com/office/powerpoint/2010/main" val="2851894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577BC8E-330F-4059-8E46-C701B0AEEDFB}" type="datetimeFigureOut">
              <a:rPr lang="fr-FR" smtClean="0"/>
              <a:t>05/12/2018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0948D46-AFCF-4520-ABB8-82A5936021FB}" type="slidenum">
              <a:rPr lang="fr-FR" smtClean="0"/>
              <a:t>‹N°›</a:t>
            </a:fld>
            <a:endParaRPr lang="fr-FR"/>
          </a:p>
        </p:txBody>
      </p:sp>
    </p:spTree>
    <p:extLst>
      <p:ext uri="{BB962C8B-B14F-4D97-AF65-F5344CB8AC3E}">
        <p14:creationId xmlns:p14="http://schemas.microsoft.com/office/powerpoint/2010/main" val="4173454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8577BC8E-330F-4059-8E46-C701B0AEEDFB}" type="datetimeFigureOut">
              <a:rPr lang="fr-FR" smtClean="0"/>
              <a:t>05/12/2018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0948D46-AFCF-4520-ABB8-82A5936021FB}" type="slidenum">
              <a:rPr lang="fr-FR" smtClean="0"/>
              <a:t>‹N°›</a:t>
            </a:fld>
            <a:endParaRPr lang="fr-FR"/>
          </a:p>
        </p:txBody>
      </p:sp>
    </p:spTree>
    <p:extLst>
      <p:ext uri="{BB962C8B-B14F-4D97-AF65-F5344CB8AC3E}">
        <p14:creationId xmlns:p14="http://schemas.microsoft.com/office/powerpoint/2010/main" val="802093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8577BC8E-330F-4059-8E46-C701B0AEEDFB}" type="datetimeFigureOut">
              <a:rPr lang="fr-FR" smtClean="0"/>
              <a:t>05/12/2018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0948D46-AFCF-4520-ABB8-82A5936021FB}" type="slidenum">
              <a:rPr lang="fr-FR" smtClean="0"/>
              <a:t>‹N°›</a:t>
            </a:fld>
            <a:endParaRPr lang="fr-FR"/>
          </a:p>
        </p:txBody>
      </p:sp>
    </p:spTree>
    <p:extLst>
      <p:ext uri="{BB962C8B-B14F-4D97-AF65-F5344CB8AC3E}">
        <p14:creationId xmlns:p14="http://schemas.microsoft.com/office/powerpoint/2010/main" val="848188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77BC8E-330F-4059-8E46-C701B0AEEDFB}" type="datetimeFigureOut">
              <a:rPr lang="fr-FR" smtClean="0"/>
              <a:t>05/12/2018</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48D46-AFCF-4520-ABB8-82A5936021FB}" type="slidenum">
              <a:rPr lang="fr-FR" smtClean="0"/>
              <a:t>‹N°›</a:t>
            </a:fld>
            <a:endParaRPr lang="fr-FR"/>
          </a:p>
        </p:txBody>
      </p:sp>
    </p:spTree>
    <p:extLst>
      <p:ext uri="{BB962C8B-B14F-4D97-AF65-F5344CB8AC3E}">
        <p14:creationId xmlns:p14="http://schemas.microsoft.com/office/powerpoint/2010/main" val="2827619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gif"/><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517058" y="1406013"/>
            <a:ext cx="137652" cy="369332"/>
          </a:xfrm>
          <a:prstGeom prst="rect">
            <a:avLst/>
          </a:prstGeom>
          <a:noFill/>
        </p:spPr>
        <p:txBody>
          <a:bodyPr wrap="square" rtlCol="0">
            <a:spAutoFit/>
          </a:bodyPr>
          <a:lstStyle/>
          <a:p>
            <a:endParaRPr lang="fr-FR" dirty="0"/>
          </a:p>
        </p:txBody>
      </p:sp>
      <p:pic>
        <p:nvPicPr>
          <p:cNvPr id="8" name="Walk - 17809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ZoneTexte 3"/>
          <p:cNvSpPr txBox="1"/>
          <p:nvPr/>
        </p:nvSpPr>
        <p:spPr>
          <a:xfrm>
            <a:off x="373626" y="299713"/>
            <a:ext cx="3932903" cy="1200329"/>
          </a:xfrm>
          <a:prstGeom prst="rect">
            <a:avLst/>
          </a:prstGeom>
          <a:noFill/>
        </p:spPr>
        <p:txBody>
          <a:bodyPr wrap="square" rtlCol="0">
            <a:spAutoFit/>
          </a:bodyPr>
          <a:lstStyle/>
          <a:p>
            <a:r>
              <a:rPr lang="fr-FR" sz="3600" b="1" dirty="0">
                <a:solidFill>
                  <a:schemeClr val="bg1"/>
                </a:solidFill>
                <a:latin typeface="Harrington" panose="04040505050A02020702" pitchFamily="82" charset="0"/>
              </a:rPr>
              <a:t>Vis-le</a:t>
            </a:r>
          </a:p>
          <a:p>
            <a:r>
              <a:rPr lang="fr-FR" sz="3600" b="1" dirty="0">
                <a:solidFill>
                  <a:schemeClr val="bg1"/>
                </a:solidFill>
                <a:latin typeface="Harrington" panose="04040505050A02020702" pitchFamily="82" charset="0"/>
              </a:rPr>
              <a:t>	Suivre Jésus</a:t>
            </a:r>
          </a:p>
        </p:txBody>
      </p:sp>
      <p:sp>
        <p:nvSpPr>
          <p:cNvPr id="5" name="ZoneTexte 4"/>
          <p:cNvSpPr txBox="1"/>
          <p:nvPr/>
        </p:nvSpPr>
        <p:spPr>
          <a:xfrm>
            <a:off x="10372880" y="5958350"/>
            <a:ext cx="1553496" cy="584775"/>
          </a:xfrm>
          <a:prstGeom prst="rect">
            <a:avLst/>
          </a:prstGeom>
          <a:noFill/>
        </p:spPr>
        <p:txBody>
          <a:bodyPr wrap="square" rtlCol="0">
            <a:spAutoFit/>
          </a:bodyPr>
          <a:lstStyle/>
          <a:p>
            <a:r>
              <a:rPr lang="fr-FR" sz="3200" b="1" dirty="0">
                <a:solidFill>
                  <a:schemeClr val="bg1"/>
                </a:solidFill>
                <a:latin typeface="Harrington" panose="04040505050A02020702" pitchFamily="82" charset="0"/>
              </a:rPr>
              <a:t>Jour 36</a:t>
            </a:r>
          </a:p>
        </p:txBody>
      </p:sp>
      <p:sp>
        <p:nvSpPr>
          <p:cNvPr id="7" name="ZoneTexte 6"/>
          <p:cNvSpPr txBox="1"/>
          <p:nvPr/>
        </p:nvSpPr>
        <p:spPr>
          <a:xfrm>
            <a:off x="2802195" y="3038022"/>
            <a:ext cx="6843252" cy="2246769"/>
          </a:xfrm>
          <a:prstGeom prst="rect">
            <a:avLst/>
          </a:prstGeom>
          <a:noFill/>
        </p:spPr>
        <p:txBody>
          <a:bodyPr wrap="square" rtlCol="0">
            <a:spAutoFit/>
          </a:bodyPr>
          <a:lstStyle/>
          <a:p>
            <a:r>
              <a:rPr lang="fr-FR" sz="2800" b="1" i="1" dirty="0">
                <a:solidFill>
                  <a:schemeClr val="bg1"/>
                </a:solidFill>
                <a:latin typeface="Harrington" panose="04040505050A02020702" pitchFamily="82" charset="0"/>
              </a:rPr>
              <a:t>« Ne pensez pas que je sois venu apporter la paix, mais l’épée. Car je suis venu mettre la division entre l’homme et son père, entre sa fille et sa mère, entre la belle-fille et sa belle-mère » </a:t>
            </a:r>
            <a:r>
              <a:rPr lang="fr-FR" i="1" dirty="0">
                <a:solidFill>
                  <a:schemeClr val="bg1"/>
                </a:solidFill>
              </a:rPr>
              <a:t>Matthieu 10 : 34-35</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8329" y="2148350"/>
            <a:ext cx="2619375" cy="3810000"/>
          </a:xfrm>
          <a:prstGeom prst="rect">
            <a:avLst/>
          </a:prstGeom>
        </p:spPr>
      </p:pic>
    </p:spTree>
    <p:extLst>
      <p:ext uri="{BB962C8B-B14F-4D97-AF65-F5344CB8AC3E}">
        <p14:creationId xmlns:p14="http://schemas.microsoft.com/office/powerpoint/2010/main" val="236059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ye - 1112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ZoneTexte 4"/>
          <p:cNvSpPr txBox="1"/>
          <p:nvPr/>
        </p:nvSpPr>
        <p:spPr>
          <a:xfrm>
            <a:off x="285135" y="-137652"/>
            <a:ext cx="11621729" cy="7325082"/>
          </a:xfrm>
          <a:prstGeom prst="rect">
            <a:avLst/>
          </a:prstGeom>
          <a:noFill/>
        </p:spPr>
        <p:txBody>
          <a:bodyPr wrap="square" rtlCol="0">
            <a:spAutoFit/>
          </a:bodyPr>
          <a:lstStyle/>
          <a:p>
            <a:pPr algn="just"/>
            <a:endParaRPr lang="fr-FR" sz="1600" dirty="0"/>
          </a:p>
          <a:p>
            <a:pPr algn="just"/>
            <a:r>
              <a:rPr lang="fr-FR" sz="3200" b="1" dirty="0">
                <a:solidFill>
                  <a:schemeClr val="bg1"/>
                </a:solidFill>
              </a:rPr>
              <a:t>Ecoute : Être un disciple de Jésus n’a jamais été chose facile.</a:t>
            </a:r>
          </a:p>
          <a:p>
            <a:pPr algn="just"/>
            <a:r>
              <a:rPr lang="fr-FR" sz="3200" b="1" dirty="0">
                <a:solidFill>
                  <a:schemeClr val="bg1"/>
                </a:solidFill>
              </a:rPr>
              <a:t>La souffrance existe. Elle fait partie de cette vie. Nous vivons dans un monde qui n’aime ni Dieu, ni ceux qui suivent Jésus. Donc nous sommes sûrs de devoir affronter des difficultés, des attaques et des pressions. Nous devons souvent choisir entre rester avec des gens et être avec Jésus.</a:t>
            </a:r>
          </a:p>
          <a:p>
            <a:pPr algn="just"/>
            <a:endParaRPr lang="fr-FR" b="1" dirty="0">
              <a:solidFill>
                <a:schemeClr val="bg1"/>
              </a:solidFill>
            </a:endParaRPr>
          </a:p>
          <a:p>
            <a:pPr algn="just"/>
            <a:r>
              <a:rPr lang="fr-FR" sz="3200" b="1" dirty="0">
                <a:solidFill>
                  <a:schemeClr val="bg1"/>
                </a:solidFill>
              </a:rPr>
              <a:t>Jésus est venu dans ce monde pour prendre notre douleur, nos afflictions, nos maladies et nous donner une vie en </a:t>
            </a:r>
            <a:r>
              <a:rPr lang="fr-FR" sz="3600" b="1" u="sng" dirty="0">
                <a:solidFill>
                  <a:schemeClr val="bg1"/>
                </a:solidFill>
              </a:rPr>
              <a:t>abondance</a:t>
            </a:r>
            <a:r>
              <a:rPr lang="fr-FR" sz="3200" b="1" dirty="0">
                <a:solidFill>
                  <a:schemeClr val="bg1"/>
                </a:solidFill>
              </a:rPr>
              <a:t>.</a:t>
            </a:r>
          </a:p>
          <a:p>
            <a:pPr algn="just"/>
            <a:endParaRPr lang="fr-FR" b="1" dirty="0">
              <a:solidFill>
                <a:schemeClr val="bg1"/>
              </a:solidFill>
            </a:endParaRPr>
          </a:p>
          <a:p>
            <a:pPr algn="just"/>
            <a:r>
              <a:rPr lang="fr-FR" sz="3200" b="1" dirty="0">
                <a:solidFill>
                  <a:schemeClr val="bg1"/>
                </a:solidFill>
              </a:rPr>
              <a:t>Mais tu ne dois pas en conclure que la vie chrétienne se résume à souffrir.</a:t>
            </a:r>
          </a:p>
          <a:p>
            <a:pPr algn="just"/>
            <a:r>
              <a:rPr lang="fr-FR" sz="3200" b="1" dirty="0">
                <a:solidFill>
                  <a:schemeClr val="bg1"/>
                </a:solidFill>
              </a:rPr>
              <a:t>Sache que la vie chrétienne peut se remplir de joie, de paix, de contentement en Jésus.</a:t>
            </a:r>
          </a:p>
          <a:p>
            <a:endParaRPr lang="fr-FR" dirty="0"/>
          </a:p>
        </p:txBody>
      </p:sp>
    </p:spTree>
    <p:extLst>
      <p:ext uri="{BB962C8B-B14F-4D97-AF65-F5344CB8AC3E}">
        <p14:creationId xmlns:p14="http://schemas.microsoft.com/office/powerpoint/2010/main" val="413396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extLst>
              <a:ext uri="{28A0092B-C50C-407E-A947-70E740481C1C}">
                <a14:useLocalDpi xmlns:a14="http://schemas.microsoft.com/office/drawing/2010/main" val="0"/>
              </a:ext>
            </a:extLst>
          </a:blip>
          <a:srcRect t="144" r="42368"/>
          <a:stretch/>
        </p:blipFill>
        <p:spPr>
          <a:xfrm>
            <a:off x="1" y="9832"/>
            <a:ext cx="3736258" cy="6848168"/>
          </a:xfrm>
          <a:prstGeom prst="rect">
            <a:avLst/>
          </a:prstGeom>
        </p:spPr>
      </p:pic>
      <p:sp>
        <p:nvSpPr>
          <p:cNvPr id="3" name="ZoneTexte 2"/>
          <p:cNvSpPr txBox="1"/>
          <p:nvPr/>
        </p:nvSpPr>
        <p:spPr>
          <a:xfrm>
            <a:off x="3628103" y="1101213"/>
            <a:ext cx="8337756" cy="492442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r-FR" sz="2800" b="1" dirty="0"/>
              <a:t>Avec ta famille échange, </a:t>
            </a:r>
          </a:p>
          <a:p>
            <a:r>
              <a:rPr lang="fr-FR" sz="2800" b="1" dirty="0"/>
              <a:t>	Malgré mes difficultés :</a:t>
            </a:r>
          </a:p>
          <a:p>
            <a:endParaRPr lang="fr-FR" sz="2800" b="1" dirty="0"/>
          </a:p>
          <a:p>
            <a:pPr marL="742950" lvl="1" indent="-285750">
              <a:buFont typeface="Wingdings" panose="05000000000000000000" pitchFamily="2" charset="2"/>
              <a:buChar char="ü"/>
            </a:pPr>
            <a:r>
              <a:rPr lang="fr-FR" sz="2800" b="1" dirty="0"/>
              <a:t>Comment je peux </a:t>
            </a:r>
            <a:r>
              <a:rPr lang="fr-FR" sz="2800" b="1"/>
              <a:t>m’approprier l</a:t>
            </a:r>
            <a:r>
              <a:rPr lang="fr-FR" sz="2800" b="1" dirty="0"/>
              <a:t>’</a:t>
            </a:r>
            <a:r>
              <a:rPr lang="fr-FR" sz="2800" b="1" u="sng" dirty="0"/>
              <a:t> </a:t>
            </a:r>
            <a:r>
              <a:rPr lang="fr-FR" sz="3200" b="1" u="sng" dirty="0"/>
              <a:t>abondance</a:t>
            </a:r>
            <a:r>
              <a:rPr lang="fr-FR" sz="2800" b="1" u="sng" dirty="0"/>
              <a:t> </a:t>
            </a:r>
            <a:r>
              <a:rPr lang="fr-FR" sz="2800" b="1" dirty="0"/>
              <a:t>dont Jésus parle ?</a:t>
            </a:r>
          </a:p>
          <a:p>
            <a:pPr marL="742950" lvl="1" indent="-285750">
              <a:buFont typeface="Wingdings" panose="05000000000000000000" pitchFamily="2" charset="2"/>
              <a:buChar char="ü"/>
            </a:pPr>
            <a:r>
              <a:rPr lang="fr-FR" sz="2800" b="1" dirty="0"/>
              <a:t>Comment ta vie peut-elle être </a:t>
            </a:r>
            <a:r>
              <a:rPr lang="fr-FR" sz="3200" b="1" u="sng" dirty="0"/>
              <a:t>remplie de joie </a:t>
            </a:r>
            <a:r>
              <a:rPr lang="fr-FR" sz="2800" b="1" dirty="0"/>
              <a:t>?</a:t>
            </a:r>
          </a:p>
          <a:p>
            <a:pPr marL="742950" lvl="1" indent="-285750">
              <a:buFont typeface="Wingdings" panose="05000000000000000000" pitchFamily="2" charset="2"/>
              <a:buChar char="ü"/>
            </a:pPr>
            <a:r>
              <a:rPr lang="fr-FR" sz="2800" b="1" dirty="0"/>
              <a:t>Comment peut-elle se </a:t>
            </a:r>
            <a:r>
              <a:rPr lang="fr-FR" sz="3200" b="1" u="sng" dirty="0"/>
              <a:t>remplir de paix </a:t>
            </a:r>
            <a:r>
              <a:rPr lang="fr-FR" sz="2800" b="1" dirty="0"/>
              <a:t>?</a:t>
            </a:r>
          </a:p>
          <a:p>
            <a:pPr marL="742950" lvl="1" indent="-285750">
              <a:buFont typeface="Wingdings" panose="05000000000000000000" pitchFamily="2" charset="2"/>
              <a:buChar char="ü"/>
            </a:pPr>
            <a:r>
              <a:rPr lang="fr-FR" sz="2800" b="1" dirty="0"/>
              <a:t>Comment </a:t>
            </a:r>
            <a:r>
              <a:rPr lang="fr-FR" sz="3200" b="1" u="sng" dirty="0"/>
              <a:t>ma foi </a:t>
            </a:r>
            <a:r>
              <a:rPr lang="fr-FR" sz="2800" b="1" dirty="0"/>
              <a:t>peut-elle </a:t>
            </a:r>
            <a:r>
              <a:rPr lang="fr-FR" sz="3200" b="1" u="sng" dirty="0"/>
              <a:t>remplir ma vie </a:t>
            </a:r>
            <a:r>
              <a:rPr lang="fr-FR" sz="2800" b="1" dirty="0"/>
              <a:t>?</a:t>
            </a:r>
          </a:p>
          <a:p>
            <a:pPr marL="0" lvl="1"/>
            <a:endParaRPr lang="fr-FR" sz="2800" b="1" dirty="0"/>
          </a:p>
          <a:p>
            <a:pPr marL="0" lvl="1"/>
            <a:r>
              <a:rPr lang="fr-FR" sz="2800" b="1" dirty="0"/>
              <a:t>Bon partage !</a:t>
            </a:r>
          </a:p>
          <a:p>
            <a:pPr marL="742950" lvl="1" indent="-285750">
              <a:buFont typeface="Wingdings" panose="05000000000000000000" pitchFamily="2" charset="2"/>
              <a:buChar char="ü"/>
            </a:pPr>
            <a:endParaRPr lang="fr-FR" dirty="0"/>
          </a:p>
        </p:txBody>
      </p:sp>
    </p:spTree>
    <p:extLst>
      <p:ext uri="{BB962C8B-B14F-4D97-AF65-F5344CB8AC3E}">
        <p14:creationId xmlns:p14="http://schemas.microsoft.com/office/powerpoint/2010/main" val="302619559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138</Words>
  <Application>Microsoft Office PowerPoint</Application>
  <PresentationFormat>Grand écran</PresentationFormat>
  <Paragraphs>21</Paragraphs>
  <Slides>3</Slides>
  <Notes>0</Notes>
  <HiddenSlides>0</HiddenSlides>
  <MMClips>2</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vt:i4>
      </vt:variant>
    </vt:vector>
  </HeadingPairs>
  <TitlesOfParts>
    <vt:vector size="9" baseType="lpstr">
      <vt:lpstr>Arial</vt:lpstr>
      <vt:lpstr>Calibri</vt:lpstr>
      <vt:lpstr>Calibri Light</vt:lpstr>
      <vt:lpstr>Harrington</vt:lpstr>
      <vt:lpstr>Wingdings</vt:lpstr>
      <vt:lpstr>Thème Office</vt:lpstr>
      <vt:lpstr>Présentation PowerPoint</vt:lpstr>
      <vt:lpstr>Présentation PowerPoint</vt:lpstr>
      <vt:lpstr>Présentation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TONIOLO Françoise</dc:creator>
  <cp:lastModifiedBy>Laetitia TONIOLO</cp:lastModifiedBy>
  <cp:revision>10</cp:revision>
  <dcterms:created xsi:type="dcterms:W3CDTF">2018-12-04T14:15:59Z</dcterms:created>
  <dcterms:modified xsi:type="dcterms:W3CDTF">2018-12-05T22:06:11Z</dcterms:modified>
</cp:coreProperties>
</file>