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7166-3043-412E-99EA-2D6D55628C6B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9256-9E21-4751-B9AD-DA9AFA2E3A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88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7166-3043-412E-99EA-2D6D55628C6B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9256-9E21-4751-B9AD-DA9AFA2E3A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586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7166-3043-412E-99EA-2D6D55628C6B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9256-9E21-4751-B9AD-DA9AFA2E3A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95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7166-3043-412E-99EA-2D6D55628C6B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9256-9E21-4751-B9AD-DA9AFA2E3A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57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7166-3043-412E-99EA-2D6D55628C6B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9256-9E21-4751-B9AD-DA9AFA2E3A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29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7166-3043-412E-99EA-2D6D55628C6B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9256-9E21-4751-B9AD-DA9AFA2E3A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07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7166-3043-412E-99EA-2D6D55628C6B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9256-9E21-4751-B9AD-DA9AFA2E3A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58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7166-3043-412E-99EA-2D6D55628C6B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9256-9E21-4751-B9AD-DA9AFA2E3A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35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7166-3043-412E-99EA-2D6D55628C6B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9256-9E21-4751-B9AD-DA9AFA2E3A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579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7166-3043-412E-99EA-2D6D55628C6B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9256-9E21-4751-B9AD-DA9AFA2E3A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560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7166-3043-412E-99EA-2D6D55628C6B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9256-9E21-4751-B9AD-DA9AFA2E3A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2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A7166-3043-412E-99EA-2D6D55628C6B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19256-9E21-4751-B9AD-DA9AFA2E3A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56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p - 1872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17058" y="1406013"/>
            <a:ext cx="13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32619" y="575016"/>
            <a:ext cx="3932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2060"/>
                </a:solidFill>
                <a:latin typeface="Harrington" panose="04040505050A02020702" pitchFamily="82" charset="0"/>
              </a:rPr>
              <a:t>Vis-le</a:t>
            </a:r>
          </a:p>
          <a:p>
            <a:r>
              <a:rPr lang="fr-FR" sz="3600" b="1" dirty="0">
                <a:solidFill>
                  <a:srgbClr val="002060"/>
                </a:solidFill>
                <a:latin typeface="Harrington" panose="04040505050A02020702" pitchFamily="82" charset="0"/>
              </a:rPr>
              <a:t>	Responsable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372880" y="5958350"/>
            <a:ext cx="155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Harrington" panose="04040505050A02020702" pitchFamily="82" charset="0"/>
              </a:rPr>
              <a:t>Jour 35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893575" y="2350361"/>
            <a:ext cx="81116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b="1" i="1" dirty="0">
                <a:solidFill>
                  <a:srgbClr val="002060"/>
                </a:solidFill>
                <a:latin typeface="Harrington" panose="04040505050A02020702" pitchFamily="82" charset="0"/>
              </a:rPr>
              <a:t>« Je ferai de Jérusalem mon allégresse, et de mon peuple ma joie. » </a:t>
            </a:r>
            <a:r>
              <a:rPr lang="fr-FR" sz="2000" b="1" i="1" dirty="0">
                <a:solidFill>
                  <a:srgbClr val="002060"/>
                </a:solidFill>
              </a:rPr>
              <a:t>Esaïe 65 : 19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880" y="4798271"/>
            <a:ext cx="966939" cy="15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7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31111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396748" y="0"/>
            <a:ext cx="3795252" cy="683264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2100" dirty="0"/>
              <a:t>Avec ton partenaire de prière échangez sur les mots : </a:t>
            </a:r>
          </a:p>
          <a:p>
            <a:pPr algn="just"/>
            <a:endParaRPr lang="fr-FR" sz="1600" dirty="0"/>
          </a:p>
          <a:p>
            <a:pPr algn="just"/>
            <a:r>
              <a:rPr lang="fr-FR" sz="2100" dirty="0"/>
              <a:t>Allégresse et Joie</a:t>
            </a:r>
          </a:p>
          <a:p>
            <a:pPr algn="just"/>
            <a:endParaRPr lang="fr-FR" sz="1600" dirty="0"/>
          </a:p>
          <a:p>
            <a:pPr algn="just"/>
            <a:r>
              <a:rPr lang="fr-FR" sz="2100" dirty="0"/>
              <a:t>Puis demandez-vous qu’est-ce qui peut donner de l’allégresse et de la joie dans votre vie auprès de Dieu ?</a:t>
            </a:r>
          </a:p>
          <a:p>
            <a:pPr algn="just"/>
            <a:endParaRPr lang="fr-FR" sz="1600" dirty="0"/>
          </a:p>
          <a:p>
            <a:pPr algn="just"/>
            <a:r>
              <a:rPr lang="fr-FR" sz="2100" dirty="0"/>
              <a:t>Tu as appris de la part de Dieu et avec l’aide du Saint-Esprit que Jésus a donné sa vie pour que nous ayons la grâce du salut, le pardon du péché, la liberté pour faire le bien. </a:t>
            </a:r>
          </a:p>
          <a:p>
            <a:pPr algn="just"/>
            <a:endParaRPr lang="fr-FR" sz="1600" dirty="0"/>
          </a:p>
          <a:p>
            <a:pPr algn="just"/>
            <a:r>
              <a:rPr lang="fr-FR" sz="2100" dirty="0"/>
              <a:t>En lisant d’une certaine manière la phrase du découvrira ce qui réjouit le Seigneur en plus de tout ce que tu peux faire (prier, étudier, rendre service, etc.)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12955" y="6150114"/>
            <a:ext cx="7806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>
                <a:solidFill>
                  <a:schemeClr val="bg1"/>
                </a:solidFill>
              </a:rPr>
              <a:t>susejàedaramacnusenemauteuqsrol</a:t>
            </a:r>
            <a:endParaRPr lang="fr-F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970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110</Words>
  <Application>Microsoft Office PowerPoint</Application>
  <PresentationFormat>Grand écran</PresentationFormat>
  <Paragraphs>14</Paragraphs>
  <Slides>2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Harrington</vt:lpstr>
      <vt:lpstr>Thème Office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TONIOLO Françoise</dc:creator>
  <cp:lastModifiedBy>Laetitia TONIOLO</cp:lastModifiedBy>
  <cp:revision>7</cp:revision>
  <dcterms:created xsi:type="dcterms:W3CDTF">2018-12-03T17:09:22Z</dcterms:created>
  <dcterms:modified xsi:type="dcterms:W3CDTF">2018-12-05T22:02:07Z</dcterms:modified>
</cp:coreProperties>
</file>