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CE-8EEF-4424-B83A-68CD9398FD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9625-FD23-4900-967A-C3D5623F1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55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CE-8EEF-4424-B83A-68CD9398FD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9625-FD23-4900-967A-C3D5623F1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57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CE-8EEF-4424-B83A-68CD9398FD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9625-FD23-4900-967A-C3D5623F1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CE-8EEF-4424-B83A-68CD9398FD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9625-FD23-4900-967A-C3D5623F1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43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CE-8EEF-4424-B83A-68CD9398FD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9625-FD23-4900-967A-C3D5623F1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01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CE-8EEF-4424-B83A-68CD9398FD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9625-FD23-4900-967A-C3D5623F1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22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CE-8EEF-4424-B83A-68CD9398FD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9625-FD23-4900-967A-C3D5623F1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75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CE-8EEF-4424-B83A-68CD9398FD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9625-FD23-4900-967A-C3D5623F1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13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CE-8EEF-4424-B83A-68CD9398FD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9625-FD23-4900-967A-C3D5623F1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43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CE-8EEF-4424-B83A-68CD9398FD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9625-FD23-4900-967A-C3D5623F1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30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AECE-8EEF-4424-B83A-68CD9398FD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9625-FD23-4900-967A-C3D5623F1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06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0AECE-8EEF-4424-B83A-68CD9398FD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9625-FD23-4900-967A-C3D5623F1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72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Jesus - 1517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131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49677" y="205684"/>
            <a:ext cx="469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	Le Saint - Esprit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34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66270" y="1775345"/>
            <a:ext cx="5525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  <a:latin typeface="Harrington" panose="04040505050A02020702" pitchFamily="82" charset="0"/>
              </a:rPr>
              <a:t>«  Jean a baptisé d’eau, mais vous, c’est un baptême dans l’Esprit Saint que vous recevrez » </a:t>
            </a:r>
            <a:r>
              <a:rPr lang="fr-FR" i="1" dirty="0">
                <a:solidFill>
                  <a:schemeClr val="bg1"/>
                </a:solidFill>
              </a:rPr>
              <a:t>Actes 1 : 5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909" y="4817992"/>
            <a:ext cx="1114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775" r="137"/>
          <a:stretch/>
        </p:blipFill>
        <p:spPr>
          <a:xfrm>
            <a:off x="0" y="0"/>
            <a:ext cx="12333767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2954" y="511277"/>
            <a:ext cx="115725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Le Saint-Esprit est celui qui  nous aide à mieux comprendre :</a:t>
            </a:r>
          </a:p>
          <a:p>
            <a:endParaRPr lang="fr-FR" sz="2400" b="1" dirty="0">
              <a:solidFill>
                <a:srgbClr val="00B0F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rgbClr val="00B0F0"/>
                </a:solidFill>
              </a:rPr>
              <a:t>les promesses de Dieu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rgbClr val="00B0F0"/>
                </a:solidFill>
              </a:rPr>
              <a:t>l’enseignement de Jésus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rgbClr val="00B0F0"/>
                </a:solidFill>
              </a:rPr>
              <a:t>ce qu’il attend de toi</a:t>
            </a:r>
          </a:p>
          <a:p>
            <a:pPr marL="88900" lvl="1"/>
            <a:endParaRPr lang="fr-FR" sz="2800" b="1" dirty="0">
              <a:solidFill>
                <a:srgbClr val="00B0F0"/>
              </a:solidFill>
            </a:endParaRPr>
          </a:p>
          <a:p>
            <a:pPr marL="88900" lvl="1"/>
            <a:r>
              <a:rPr lang="fr-FR" sz="2800" b="1" dirty="0">
                <a:solidFill>
                  <a:srgbClr val="00B0F0"/>
                </a:solidFill>
              </a:rPr>
              <a:t>Les apôtres </a:t>
            </a:r>
            <a:r>
              <a:rPr lang="fr-FR" sz="2800" b="1">
                <a:solidFill>
                  <a:srgbClr val="00B0F0"/>
                </a:solidFill>
              </a:rPr>
              <a:t>n’avaient pas tout </a:t>
            </a:r>
            <a:r>
              <a:rPr lang="fr-FR" sz="2800" b="1" dirty="0">
                <a:solidFill>
                  <a:srgbClr val="00B0F0"/>
                </a:solidFill>
              </a:rPr>
              <a:t>compris sur le ministère </a:t>
            </a:r>
            <a:r>
              <a:rPr lang="fr-FR" sz="2800" b="1">
                <a:solidFill>
                  <a:srgbClr val="00B0F0"/>
                </a:solidFill>
              </a:rPr>
              <a:t>de Jésus, </a:t>
            </a:r>
            <a:r>
              <a:rPr lang="fr-FR" sz="2800" b="1" dirty="0">
                <a:solidFill>
                  <a:srgbClr val="00B0F0"/>
                </a:solidFill>
              </a:rPr>
              <a:t>c’est seulement après avoir reçu le Saint-Esprit qu’ils comprirent mieux son enseignement.</a:t>
            </a:r>
          </a:p>
          <a:p>
            <a:pPr marL="88900" lvl="1"/>
            <a:endParaRPr lang="fr-FR" sz="2800" b="1" dirty="0">
              <a:solidFill>
                <a:srgbClr val="00B0F0"/>
              </a:solidFill>
            </a:endParaRPr>
          </a:p>
          <a:p>
            <a:pPr marL="88900" lvl="1"/>
            <a:r>
              <a:rPr lang="fr-FR" sz="2800" b="1" dirty="0">
                <a:solidFill>
                  <a:srgbClr val="00B0F0"/>
                </a:solidFill>
              </a:rPr>
              <a:t>Echange avec ta famille sur cette question :</a:t>
            </a:r>
          </a:p>
          <a:p>
            <a:pPr marL="88900" lvl="1"/>
            <a:r>
              <a:rPr lang="fr-FR" sz="2800" b="1" dirty="0">
                <a:solidFill>
                  <a:srgbClr val="00B0F0"/>
                </a:solidFill>
              </a:rPr>
              <a:t>	Comment laisser l’Esprit-Saint entrer dans ma vie ?</a:t>
            </a:r>
          </a:p>
          <a:p>
            <a:pPr marL="88900" lvl="1"/>
            <a:r>
              <a:rPr lang="fr-FR" sz="2800" b="1" dirty="0">
                <a:solidFill>
                  <a:srgbClr val="00B0F0"/>
                </a:solidFill>
              </a:rPr>
              <a:t>	 Luc 11 : 13 – 12 : 12 et Jean 14 : 26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5035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60</Words>
  <Application>Microsoft Office PowerPoint</Application>
  <PresentationFormat>Grand écran</PresentationFormat>
  <Paragraphs>15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Wingdings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6</cp:revision>
  <dcterms:created xsi:type="dcterms:W3CDTF">2018-12-03T12:03:29Z</dcterms:created>
  <dcterms:modified xsi:type="dcterms:W3CDTF">2018-12-05T21:54:22Z</dcterms:modified>
</cp:coreProperties>
</file>