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04D-462E-4ACE-8C3B-62AEC8542BE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EF2-EB2C-4FBB-8339-E6CA8534F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26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04D-462E-4ACE-8C3B-62AEC8542BE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EF2-EB2C-4FBB-8339-E6CA8534F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57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04D-462E-4ACE-8C3B-62AEC8542BE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EF2-EB2C-4FBB-8339-E6CA8534F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85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04D-462E-4ACE-8C3B-62AEC8542BE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EF2-EB2C-4FBB-8339-E6CA8534F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51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04D-462E-4ACE-8C3B-62AEC8542BE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EF2-EB2C-4FBB-8339-E6CA8534F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0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04D-462E-4ACE-8C3B-62AEC8542BE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EF2-EB2C-4FBB-8339-E6CA8534F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72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04D-462E-4ACE-8C3B-62AEC8542BE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EF2-EB2C-4FBB-8339-E6CA8534F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91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04D-462E-4ACE-8C3B-62AEC8542BE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EF2-EB2C-4FBB-8339-E6CA8534F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31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04D-462E-4ACE-8C3B-62AEC8542BE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EF2-EB2C-4FBB-8339-E6CA8534F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21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04D-462E-4ACE-8C3B-62AEC8542BE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EF2-EB2C-4FBB-8339-E6CA8534F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7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04D-462E-4ACE-8C3B-62AEC8542BE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EF2-EB2C-4FBB-8339-E6CA8534F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86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504D-462E-4ACE-8C3B-62AEC8542BE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D9EF2-EB2C-4FBB-8339-E6CA8534F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33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Eye - 968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3222480" cy="69317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2619" y="575016"/>
            <a:ext cx="505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	Témoin oculaire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Harrington" panose="04040505050A02020702" pitchFamily="82" charset="0"/>
              </a:rPr>
              <a:t>Jour 33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73446" y="1883045"/>
            <a:ext cx="6449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i="1" dirty="0">
                <a:solidFill>
                  <a:schemeClr val="bg1"/>
                </a:solidFill>
                <a:latin typeface="Harrington" panose="04040505050A02020702" pitchFamily="82" charset="0"/>
              </a:rPr>
              <a:t>« …d’après ce que nous ont transmis ceux qui en ont été les témoins oculaires depuis le début et qui sont devenus des serviteurs de la Parole de Dieu. » </a:t>
            </a:r>
            <a:r>
              <a:rPr lang="fr-FR" i="1" dirty="0">
                <a:solidFill>
                  <a:schemeClr val="bg1"/>
                </a:solidFill>
              </a:rPr>
              <a:t>Luc 1 : 2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15" y="4343731"/>
            <a:ext cx="3143865" cy="185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391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48"/>
            <a:ext cx="12192000" cy="609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7987" y="5125033"/>
            <a:ext cx="11975689" cy="1631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Vois-tu Jésus n’était pas un philosophe présentant de merveilleuses théories sur la vie, mais un maître qui donnait des réponses tirées de la vie elle-même.</a:t>
            </a:r>
          </a:p>
          <a:p>
            <a:pPr algn="just"/>
            <a:r>
              <a:rPr lang="fr-FR" sz="2000" dirty="0"/>
              <a:t>La théorie et la pratique doivent devenir une réalité vivante.</a:t>
            </a:r>
          </a:p>
          <a:p>
            <a:pPr algn="just"/>
            <a:r>
              <a:rPr lang="fr-FR" sz="2000" dirty="0"/>
              <a:t>Comment peux-tu devenir un Témoin oculaire de l’Amour de Jésus auprès de tes amis(es) ? Complète le texte sur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234654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7" y="0"/>
            <a:ext cx="51435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07" y="0"/>
            <a:ext cx="51435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86962" y="318407"/>
            <a:ext cx="92324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solidFill>
                  <a:schemeClr val="bg1"/>
                </a:solidFill>
              </a:rPr>
              <a:t>Jésus n’est pas allé -------- ses premiers --------- dans le ---------, mais à la -------- et au bord de la  ---. La théorie est ----------, et il ne faut pas sous-estimer sa ------, mais la théorie ----- remplit le cœur d’ --------------.	 </a:t>
            </a:r>
          </a:p>
          <a:p>
            <a:pPr algn="just"/>
            <a:endParaRPr lang="fr-FR" sz="2800" b="1" dirty="0">
              <a:solidFill>
                <a:schemeClr val="bg1"/>
              </a:solidFill>
            </a:endParaRPr>
          </a:p>
          <a:p>
            <a:pPr algn="just"/>
            <a:r>
              <a:rPr lang="fr-FR" sz="2800" b="1" dirty="0">
                <a:solidFill>
                  <a:schemeClr val="bg1"/>
                </a:solidFill>
              </a:rPr>
              <a:t>Mais alors ! Voici une réponse de l’apôtre Paul : </a:t>
            </a:r>
          </a:p>
          <a:p>
            <a:pPr algn="just"/>
            <a:endParaRPr lang="fr-FR" sz="2800" b="1" dirty="0">
              <a:solidFill>
                <a:schemeClr val="bg1"/>
              </a:solidFill>
            </a:endParaRPr>
          </a:p>
          <a:p>
            <a:pPr algn="just"/>
            <a:r>
              <a:rPr lang="fr-FR" sz="2800" b="1" dirty="0">
                <a:solidFill>
                  <a:schemeClr val="bg1"/>
                </a:solidFill>
              </a:rPr>
              <a:t>« </a:t>
            </a:r>
            <a:r>
              <a:rPr lang="fr-FR" sz="2800" b="1" i="1" dirty="0">
                <a:solidFill>
                  <a:schemeClr val="bg1"/>
                </a:solidFill>
              </a:rPr>
              <a:t>ne faites rien par  -------- personnelle ni par ------; avec --------, au contraire, ------- les autres supérieurs à  ---- _ ----- » </a:t>
            </a:r>
          </a:p>
          <a:p>
            <a:pPr algn="just"/>
            <a:r>
              <a:rPr lang="fr-FR" sz="2800" b="1" i="1" dirty="0">
                <a:solidFill>
                  <a:schemeClr val="bg1"/>
                </a:solidFill>
              </a:rPr>
              <a:t>---------- 2:3</a:t>
            </a:r>
          </a:p>
        </p:txBody>
      </p:sp>
      <p:sp>
        <p:nvSpPr>
          <p:cNvPr id="7" name="ZoneTexte 6"/>
          <p:cNvSpPr txBox="1"/>
          <p:nvPr/>
        </p:nvSpPr>
        <p:spPr>
          <a:xfrm rot="10800000">
            <a:off x="859707" y="5543981"/>
            <a:ext cx="6897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Chercher – campagne – mer - vanité – estimez – nécessaire - seule – vous-mêmes – autosuffisance – ambition – valeur – disciples – sanhédrin – humilité - Philippiens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13" y="3981104"/>
            <a:ext cx="3768733" cy="287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590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140</Words>
  <Application>Microsoft Office PowerPoint</Application>
  <PresentationFormat>Grand écran</PresentationFormat>
  <Paragraphs>14</Paragraphs>
  <Slides>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6</cp:revision>
  <dcterms:created xsi:type="dcterms:W3CDTF">2018-12-03T10:50:00Z</dcterms:created>
  <dcterms:modified xsi:type="dcterms:W3CDTF">2018-12-05T21:50:54Z</dcterms:modified>
</cp:coreProperties>
</file>