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42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2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5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0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79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36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3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4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7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6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30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4AE5-6115-40D5-A4E0-C82F0196D9FD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E542-8D1A-4EE9-B040-8C0E609CD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tes - 116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L’apparence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32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05368" y="1883045"/>
            <a:ext cx="42180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…L’homme voit ce qui frappe les yeux, mais le Seigneur voit au cœur » </a:t>
            </a:r>
            <a:r>
              <a:rPr lang="fr-FR" i="1" dirty="0">
                <a:solidFill>
                  <a:schemeClr val="bg1"/>
                </a:solidFill>
              </a:rPr>
              <a:t>1Samuel 16 : 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80" y="4471713"/>
            <a:ext cx="14287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r="323"/>
          <a:stretch/>
        </p:blipFill>
        <p:spPr>
          <a:xfrm>
            <a:off x="0" y="0"/>
            <a:ext cx="12290323" cy="72820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00052" y="88491"/>
            <a:ext cx="8003458" cy="36625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Comme tu as donné envie à tes amis(es) de venir à l’église par tes prières, par un échange sur un texte biblique et de ton témoignage c’est-à-dire ton vécu avec Jésus. Pour eux tu es devenu leur leader.</a:t>
            </a:r>
          </a:p>
          <a:p>
            <a:pPr algn="just"/>
            <a:endParaRPr lang="fr-FR" sz="1200" b="1" dirty="0"/>
          </a:p>
          <a:p>
            <a:pPr algn="just"/>
            <a:r>
              <a:rPr lang="fr-FR" sz="2400" b="1" dirty="0"/>
              <a:t>Demande à tes amis(es) lorsque tu les verras :</a:t>
            </a:r>
          </a:p>
          <a:p>
            <a:pPr algn="just"/>
            <a:endParaRPr lang="fr-FR" sz="1200" b="1" dirty="0"/>
          </a:p>
          <a:p>
            <a:pPr algn="just"/>
            <a:r>
              <a:rPr lang="fr-FR" sz="2400" b="1" dirty="0"/>
              <a:t>Pourquoi ils t’ont fait confiance ?</a:t>
            </a:r>
          </a:p>
          <a:p>
            <a:pPr algn="just"/>
            <a:r>
              <a:rPr lang="fr-FR" sz="2400" b="1" dirty="0"/>
              <a:t>Pourquoi ils t’ont écouté ?</a:t>
            </a:r>
          </a:p>
          <a:p>
            <a:pPr algn="just"/>
            <a:endParaRPr lang="fr-FR" sz="1100" b="1" dirty="0"/>
          </a:p>
          <a:p>
            <a:pPr algn="just"/>
            <a:r>
              <a:rPr lang="fr-FR" sz="2400" b="1" dirty="0"/>
              <a:t>Et toi – </a:t>
            </a:r>
            <a:r>
              <a:rPr lang="fr-FR" sz="2400" b="1"/>
              <a:t>Comment te vois-tu </a:t>
            </a:r>
            <a:r>
              <a:rPr lang="fr-FR" sz="2400" b="1" dirty="0"/>
              <a:t>? Echange avec ta famille</a:t>
            </a:r>
          </a:p>
        </p:txBody>
      </p:sp>
    </p:spTree>
    <p:extLst>
      <p:ext uri="{BB962C8B-B14F-4D97-AF65-F5344CB8AC3E}">
        <p14:creationId xmlns:p14="http://schemas.microsoft.com/office/powerpoint/2010/main" val="2371755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82</Words>
  <Application>Microsoft Office PowerPoint</Application>
  <PresentationFormat>Grand écran</PresentationFormat>
  <Paragraphs>12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6</cp:revision>
  <dcterms:created xsi:type="dcterms:W3CDTF">2018-12-02T14:42:19Z</dcterms:created>
  <dcterms:modified xsi:type="dcterms:W3CDTF">2018-12-05T21:46:12Z</dcterms:modified>
</cp:coreProperties>
</file>