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250748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24802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169083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391641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293050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55E36CE-0C2B-45FA-9895-7B93B5A419F5}" type="datetimeFigureOut">
              <a:rPr lang="fr-FR" smtClean="0"/>
              <a:t>05/12/2018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224661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55E36CE-0C2B-45FA-9895-7B93B5A419F5}" type="datetimeFigureOut">
              <a:rPr lang="fr-FR" smtClean="0"/>
              <a:t>05/12/2018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190833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55E36CE-0C2B-45FA-9895-7B93B5A419F5}" type="datetimeFigureOut">
              <a:rPr lang="fr-FR" smtClean="0"/>
              <a:t>05/12/2018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85570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5E36CE-0C2B-45FA-9895-7B93B5A419F5}" type="datetimeFigureOut">
              <a:rPr lang="fr-FR" smtClean="0"/>
              <a:t>05/12/2018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190742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55E36CE-0C2B-45FA-9895-7B93B5A419F5}" type="datetimeFigureOut">
              <a:rPr lang="fr-FR" smtClean="0"/>
              <a:t>05/12/2018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261359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55E36CE-0C2B-45FA-9895-7B93B5A419F5}" type="datetimeFigureOut">
              <a:rPr lang="fr-FR" smtClean="0"/>
              <a:t>05/12/2018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C9EA2F-BE63-4446-B8B4-CC94202FAF5A}" type="slidenum">
              <a:rPr lang="fr-FR" smtClean="0"/>
              <a:t>‹N°›</a:t>
            </a:fld>
            <a:endParaRPr lang="fr-FR"/>
          </a:p>
        </p:txBody>
      </p:sp>
    </p:spTree>
    <p:extLst>
      <p:ext uri="{BB962C8B-B14F-4D97-AF65-F5344CB8AC3E}">
        <p14:creationId xmlns:p14="http://schemas.microsoft.com/office/powerpoint/2010/main" val="69420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E36CE-0C2B-45FA-9895-7B93B5A419F5}" type="datetimeFigureOut">
              <a:rPr lang="fr-FR" smtClean="0"/>
              <a:t>05/12/2018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9EA2F-BE63-4446-B8B4-CC94202FAF5A}" type="slidenum">
              <a:rPr lang="fr-FR" smtClean="0"/>
              <a:t>‹N°›</a:t>
            </a:fld>
            <a:endParaRPr lang="fr-FR"/>
          </a:p>
        </p:txBody>
      </p:sp>
    </p:spTree>
    <p:extLst>
      <p:ext uri="{BB962C8B-B14F-4D97-AF65-F5344CB8AC3E}">
        <p14:creationId xmlns:p14="http://schemas.microsoft.com/office/powerpoint/2010/main" val="158544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ountains - 180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371"/>
            <a:ext cx="12192000" cy="6858000"/>
          </a:xfrm>
          <a:prstGeom prst="rect">
            <a:avLst/>
          </a:prstGeom>
        </p:spPr>
      </p:pic>
      <p:sp>
        <p:nvSpPr>
          <p:cNvPr id="3" name="ZoneTexte 2"/>
          <p:cNvSpPr txBox="1"/>
          <p:nvPr/>
        </p:nvSpPr>
        <p:spPr>
          <a:xfrm>
            <a:off x="2517058" y="1406013"/>
            <a:ext cx="137652" cy="369332"/>
          </a:xfrm>
          <a:prstGeom prst="rect">
            <a:avLst/>
          </a:prstGeom>
          <a:noFill/>
        </p:spPr>
        <p:txBody>
          <a:bodyPr wrap="square" rtlCol="0">
            <a:spAutoFit/>
          </a:bodyPr>
          <a:lstStyle/>
          <a:p>
            <a:endParaRPr lang="fr-FR" dirty="0"/>
          </a:p>
        </p:txBody>
      </p:sp>
      <p:sp>
        <p:nvSpPr>
          <p:cNvPr id="4" name="ZoneTexte 3"/>
          <p:cNvSpPr txBox="1"/>
          <p:nvPr/>
        </p:nvSpPr>
        <p:spPr>
          <a:xfrm>
            <a:off x="432619" y="575016"/>
            <a:ext cx="3932903" cy="1200329"/>
          </a:xfrm>
          <a:prstGeom prst="rect">
            <a:avLst/>
          </a:prstGeom>
          <a:noFill/>
        </p:spPr>
        <p:txBody>
          <a:bodyPr wrap="square" rtlCol="0">
            <a:spAutoFit/>
          </a:bodyPr>
          <a:lstStyle/>
          <a:p>
            <a:r>
              <a:rPr lang="fr-FR" sz="3600" b="1" dirty="0">
                <a:solidFill>
                  <a:schemeClr val="bg1"/>
                </a:solidFill>
                <a:latin typeface="Harrington" panose="04040505050A02020702" pitchFamily="82" charset="0"/>
              </a:rPr>
              <a:t>Vis-le</a:t>
            </a:r>
          </a:p>
          <a:p>
            <a:r>
              <a:rPr lang="fr-FR" sz="3600" b="1" dirty="0">
                <a:solidFill>
                  <a:schemeClr val="bg1"/>
                </a:solidFill>
                <a:latin typeface="Harrington" panose="04040505050A02020702" pitchFamily="82" charset="0"/>
              </a:rPr>
              <a:t>	Attendre !</a:t>
            </a:r>
          </a:p>
        </p:txBody>
      </p:sp>
      <p:sp>
        <p:nvSpPr>
          <p:cNvPr id="5" name="ZoneTexte 4"/>
          <p:cNvSpPr txBox="1"/>
          <p:nvPr/>
        </p:nvSpPr>
        <p:spPr>
          <a:xfrm>
            <a:off x="10372880" y="5958350"/>
            <a:ext cx="1553496" cy="584775"/>
          </a:xfrm>
          <a:prstGeom prst="rect">
            <a:avLst/>
          </a:prstGeom>
          <a:noFill/>
        </p:spPr>
        <p:txBody>
          <a:bodyPr wrap="square" rtlCol="0">
            <a:spAutoFit/>
          </a:bodyPr>
          <a:lstStyle/>
          <a:p>
            <a:r>
              <a:rPr lang="fr-FR" sz="3200" b="1" dirty="0">
                <a:solidFill>
                  <a:schemeClr val="bg1"/>
                </a:solidFill>
                <a:latin typeface="Harrington" panose="04040505050A02020702" pitchFamily="82" charset="0"/>
              </a:rPr>
              <a:t>Jour 31</a:t>
            </a:r>
          </a:p>
        </p:txBody>
      </p:sp>
      <p:sp>
        <p:nvSpPr>
          <p:cNvPr id="7" name="ZoneTexte 6"/>
          <p:cNvSpPr txBox="1"/>
          <p:nvPr/>
        </p:nvSpPr>
        <p:spPr>
          <a:xfrm>
            <a:off x="5427408" y="2158803"/>
            <a:ext cx="5928852" cy="1815882"/>
          </a:xfrm>
          <a:prstGeom prst="rect">
            <a:avLst/>
          </a:prstGeom>
          <a:noFill/>
        </p:spPr>
        <p:txBody>
          <a:bodyPr wrap="square" rtlCol="0">
            <a:spAutoFit/>
          </a:bodyPr>
          <a:lstStyle/>
          <a:p>
            <a:pPr algn="just"/>
            <a:r>
              <a:rPr lang="fr-FR" sz="2800" b="1" i="1" dirty="0">
                <a:solidFill>
                  <a:schemeClr val="bg1"/>
                </a:solidFill>
                <a:latin typeface="Harrington" panose="04040505050A02020702" pitchFamily="82" charset="0"/>
              </a:rPr>
              <a:t>« Qu’ils sont beaux, sur les montagnes, les pas de celui qui porte la bonne nouvelle, qui proclame la paix, qui proclame le salut… » </a:t>
            </a:r>
            <a:r>
              <a:rPr lang="fr-FR" i="1" dirty="0">
                <a:solidFill>
                  <a:schemeClr val="bg1"/>
                </a:solidFill>
              </a:rPr>
              <a:t>Esaïe 52 : 7</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9192" y="4415071"/>
            <a:ext cx="2537184" cy="1543279"/>
          </a:xfrm>
          <a:prstGeom prst="rect">
            <a:avLst/>
          </a:prstGeom>
        </p:spPr>
      </p:pic>
    </p:spTree>
    <p:extLst>
      <p:ext uri="{BB962C8B-B14F-4D97-AF65-F5344CB8AC3E}">
        <p14:creationId xmlns:p14="http://schemas.microsoft.com/office/powerpoint/2010/main" val="24411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705725"/>
          </a:xfrm>
          <a:prstGeom prst="rect">
            <a:avLst/>
          </a:prstGeom>
        </p:spPr>
      </p:pic>
      <p:sp>
        <p:nvSpPr>
          <p:cNvPr id="3" name="ZoneTexte 2"/>
          <p:cNvSpPr txBox="1"/>
          <p:nvPr/>
        </p:nvSpPr>
        <p:spPr>
          <a:xfrm>
            <a:off x="403123" y="580103"/>
            <a:ext cx="5820696" cy="4524315"/>
          </a:xfrm>
          <a:prstGeom prst="rect">
            <a:avLst/>
          </a:prstGeom>
          <a:noFill/>
        </p:spPr>
        <p:txBody>
          <a:bodyPr wrap="square" rtlCol="0">
            <a:spAutoFit/>
          </a:bodyPr>
          <a:lstStyle/>
          <a:p>
            <a:pPr algn="just"/>
            <a:r>
              <a:rPr lang="fr-FR" sz="2400" b="1" dirty="0">
                <a:solidFill>
                  <a:srgbClr val="002060"/>
                </a:solidFill>
              </a:rPr>
              <a:t>Vois-tu la poudre à canon, un détonateur, et une mèche ? S’ils sont chacun de leur côté, il n’y a pas de dynamite. Mais ensemble, ils ont un pouvoir de destruction terrible.</a:t>
            </a:r>
          </a:p>
          <a:p>
            <a:pPr algn="just"/>
            <a:endParaRPr lang="fr-FR" sz="2400" b="1" dirty="0">
              <a:solidFill>
                <a:srgbClr val="002060"/>
              </a:solidFill>
            </a:endParaRPr>
          </a:p>
          <a:p>
            <a:pPr algn="just"/>
            <a:r>
              <a:rPr lang="fr-FR" sz="2400" b="1" dirty="0">
                <a:solidFill>
                  <a:srgbClr val="002060"/>
                </a:solidFill>
              </a:rPr>
              <a:t>Et bien si tu prends un peu de temps dans la journée pour prier, méditer la Parole de Dieu et témoigner de l’amour de Jésus dans ta vie, les trois ensemble sont une véritable dynamite auprès de tes amis(es) pour les amener aux pieds de la croix, c’est-à-dire auprès de Jésus.</a:t>
            </a:r>
          </a:p>
        </p:txBody>
      </p:sp>
      <p:sp>
        <p:nvSpPr>
          <p:cNvPr id="4" name="ZoneTexte 3"/>
          <p:cNvSpPr txBox="1"/>
          <p:nvPr/>
        </p:nvSpPr>
        <p:spPr>
          <a:xfrm>
            <a:off x="3667432" y="5968181"/>
            <a:ext cx="8023123" cy="830997"/>
          </a:xfrm>
          <a:prstGeom prst="rect">
            <a:avLst/>
          </a:prstGeom>
          <a:noFill/>
        </p:spPr>
        <p:txBody>
          <a:bodyPr wrap="square" rtlCol="0">
            <a:spAutoFit/>
          </a:bodyPr>
          <a:lstStyle/>
          <a:p>
            <a:pPr algn="ctr"/>
            <a:r>
              <a:rPr lang="fr-FR" sz="2400" b="1" dirty="0">
                <a:solidFill>
                  <a:schemeClr val="bg1"/>
                </a:solidFill>
              </a:rPr>
              <a:t>Réalise  une affiche avec le verset cité sur la 1</a:t>
            </a:r>
            <a:r>
              <a:rPr lang="fr-FR" sz="2400" b="1" baseline="30000" dirty="0">
                <a:solidFill>
                  <a:schemeClr val="bg1"/>
                </a:solidFill>
              </a:rPr>
              <a:t>ère</a:t>
            </a:r>
            <a:r>
              <a:rPr lang="fr-FR" sz="2400" b="1" dirty="0">
                <a:solidFill>
                  <a:schemeClr val="bg1"/>
                </a:solidFill>
              </a:rPr>
              <a:t> diapo et emmène-là dans ta section EDS ou bien dans </a:t>
            </a:r>
            <a:r>
              <a:rPr lang="fr-FR" sz="2400" b="1">
                <a:solidFill>
                  <a:schemeClr val="bg1"/>
                </a:solidFill>
              </a:rPr>
              <a:t>le salon.</a:t>
            </a:r>
            <a:endParaRPr lang="fr-FR" sz="2400" b="1" dirty="0">
              <a:solidFill>
                <a:schemeClr val="bg1"/>
              </a:solidFill>
            </a:endParaRPr>
          </a:p>
        </p:txBody>
      </p:sp>
    </p:spTree>
    <p:extLst>
      <p:ext uri="{BB962C8B-B14F-4D97-AF65-F5344CB8AC3E}">
        <p14:creationId xmlns:p14="http://schemas.microsoft.com/office/powerpoint/2010/main" val="36978926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123</Words>
  <Application>Microsoft Office PowerPoint</Application>
  <PresentationFormat>Grand écran</PresentationFormat>
  <Paragraphs>8</Paragraphs>
  <Slides>2</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Harrington</vt:lpstr>
      <vt:lpstr>Thème Office</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11</cp:revision>
  <dcterms:created xsi:type="dcterms:W3CDTF">2018-12-01T20:04:23Z</dcterms:created>
  <dcterms:modified xsi:type="dcterms:W3CDTF">2018-12-05T21:42:46Z</dcterms:modified>
</cp:coreProperties>
</file>