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D05C-B6A4-4229-8D61-BD35B2C353A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182B-5FCE-4337-AB17-02DDEB282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63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D05C-B6A4-4229-8D61-BD35B2C353A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182B-5FCE-4337-AB17-02DDEB282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36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D05C-B6A4-4229-8D61-BD35B2C353A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182B-5FCE-4337-AB17-02DDEB282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46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D05C-B6A4-4229-8D61-BD35B2C353A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182B-5FCE-4337-AB17-02DDEB282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74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D05C-B6A4-4229-8D61-BD35B2C353A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182B-5FCE-4337-AB17-02DDEB282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18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D05C-B6A4-4229-8D61-BD35B2C353A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182B-5FCE-4337-AB17-02DDEB282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1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D05C-B6A4-4229-8D61-BD35B2C353A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182B-5FCE-4337-AB17-02DDEB282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81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D05C-B6A4-4229-8D61-BD35B2C353A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182B-5FCE-4337-AB17-02DDEB282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87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D05C-B6A4-4229-8D61-BD35B2C353A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182B-5FCE-4337-AB17-02DDEB282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00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D05C-B6A4-4229-8D61-BD35B2C353A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182B-5FCE-4337-AB17-02DDEB282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61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D05C-B6A4-4229-8D61-BD35B2C353A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182B-5FCE-4337-AB17-02DDEB282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67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D05C-B6A4-4229-8D61-BD35B2C353A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C182B-5FCE-4337-AB17-02DDEB282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55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Beach - 1920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1614" y="0"/>
            <a:ext cx="12355689" cy="69500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2619" y="575016"/>
            <a:ext cx="393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	Témoin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Harrington" panose="04040505050A02020702" pitchFamily="82" charset="0"/>
              </a:rPr>
              <a:t>Jour 30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63096" y="3721677"/>
            <a:ext cx="7157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i="1" dirty="0">
                <a:solidFill>
                  <a:schemeClr val="bg1"/>
                </a:solidFill>
                <a:latin typeface="Harrington" panose="04040505050A02020702" pitchFamily="82" charset="0"/>
              </a:rPr>
              <a:t>«  …Il ne vous appartient pas  de connaître le temps et le moment que le Père a fixé… Le Saint Esprit descendra sur vous : vous recevrez sa puissance et vous serez mes témoins à Jérusalem…» </a:t>
            </a:r>
            <a:r>
              <a:rPr lang="fr-FR" sz="2000" b="1" i="1" dirty="0">
                <a:solidFill>
                  <a:schemeClr val="bg1"/>
                </a:solidFill>
              </a:rPr>
              <a:t>Actes 1 : 6 - 8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83" y="4558175"/>
            <a:ext cx="19050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446455" y="379640"/>
            <a:ext cx="4660491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1"/>
              </a:solidFill>
            </a:endParaRPr>
          </a:p>
          <a:p>
            <a:pPr algn="just"/>
            <a:r>
              <a:rPr lang="fr-FR" sz="2000" b="1" dirty="0">
                <a:solidFill>
                  <a:schemeClr val="bg1"/>
                </a:solidFill>
              </a:rPr>
              <a:t>Aujourd’hui le verset nous explique qu’avec la puissance du Saint-Esprit nous devenons des témoins en attendant son retour pour révéler la bonté de Jésus autour de nous.</a:t>
            </a:r>
          </a:p>
          <a:p>
            <a:pPr algn="just"/>
            <a:endParaRPr lang="fr-FR" sz="2000" b="1" dirty="0">
              <a:solidFill>
                <a:schemeClr val="bg1"/>
              </a:solidFill>
            </a:endParaRPr>
          </a:p>
          <a:p>
            <a:pPr algn="just"/>
            <a:r>
              <a:rPr lang="fr-FR" sz="2000" b="1" dirty="0">
                <a:solidFill>
                  <a:schemeClr val="bg1"/>
                </a:solidFill>
              </a:rPr>
              <a:t>La dernière fois avec ta famille vous avez fait une liste des actions que vous pourriez faire autour de vous.</a:t>
            </a:r>
          </a:p>
          <a:p>
            <a:pPr algn="just"/>
            <a:endParaRPr lang="fr-FR" sz="2000" b="1" dirty="0">
              <a:solidFill>
                <a:schemeClr val="bg1"/>
              </a:solidFill>
            </a:endParaRPr>
          </a:p>
          <a:p>
            <a:pPr algn="just"/>
            <a:r>
              <a:rPr lang="fr-FR" sz="2000" b="1" dirty="0">
                <a:solidFill>
                  <a:schemeClr val="bg1"/>
                </a:solidFill>
              </a:rPr>
              <a:t>Aujourd’hui, réfléchis tout seul.</a:t>
            </a:r>
          </a:p>
          <a:p>
            <a:pPr algn="just"/>
            <a:endParaRPr lang="fr-FR" sz="2000" b="1" dirty="0">
              <a:solidFill>
                <a:schemeClr val="bg1"/>
              </a:solidFill>
            </a:endParaRPr>
          </a:p>
          <a:p>
            <a:pPr algn="just"/>
            <a:r>
              <a:rPr lang="fr-FR" sz="2000" b="1" dirty="0">
                <a:solidFill>
                  <a:schemeClr val="bg1"/>
                </a:solidFill>
              </a:rPr>
              <a:t>A ton avis – Qu’est-ce que </a:t>
            </a:r>
            <a:r>
              <a:rPr lang="fr-FR" sz="2800" b="1" dirty="0">
                <a:solidFill>
                  <a:schemeClr val="bg1"/>
                </a:solidFill>
              </a:rPr>
              <a:t>Jésus</a:t>
            </a:r>
            <a:r>
              <a:rPr lang="fr-FR" sz="2000" b="1" dirty="0">
                <a:solidFill>
                  <a:schemeClr val="bg1"/>
                </a:solidFill>
              </a:rPr>
              <a:t> attend de toi en tant que Témoin auprès de tes amis(es) ?</a:t>
            </a:r>
          </a:p>
          <a:p>
            <a:pPr algn="just"/>
            <a:endParaRPr lang="fr-FR" sz="2000" b="1" dirty="0">
              <a:solidFill>
                <a:schemeClr val="bg1"/>
              </a:solidFill>
            </a:endParaRPr>
          </a:p>
          <a:p>
            <a:pPr algn="just"/>
            <a:r>
              <a:rPr lang="fr-FR" sz="2000" b="1" dirty="0">
                <a:solidFill>
                  <a:schemeClr val="bg1"/>
                </a:solidFill>
              </a:rPr>
              <a:t>Demande à Jésus de t’aider à comprendre ce qu’il attend de toi.</a:t>
            </a:r>
          </a:p>
          <a:p>
            <a:pPr algn="just"/>
            <a:r>
              <a:rPr lang="fr-FR" sz="2000" b="1" dirty="0">
                <a:solidFill>
                  <a:schemeClr val="bg1"/>
                </a:solidFill>
              </a:rPr>
              <a:t>Ensuite reste dans le silence et écris ce qui </a:t>
            </a:r>
            <a:r>
              <a:rPr lang="fr-FR" sz="2000" b="1">
                <a:solidFill>
                  <a:schemeClr val="bg1"/>
                </a:solidFill>
              </a:rPr>
              <a:t>te vient </a:t>
            </a:r>
            <a:r>
              <a:rPr lang="fr-FR" sz="2000" b="1" dirty="0">
                <a:solidFill>
                  <a:schemeClr val="bg1"/>
                </a:solidFill>
              </a:rPr>
              <a:t>à l’esprit, les actions que </a:t>
            </a:r>
            <a:r>
              <a:rPr lang="fr-FR" sz="2000" b="1">
                <a:solidFill>
                  <a:schemeClr val="bg1"/>
                </a:solidFill>
              </a:rPr>
              <a:t>tu pourras </a:t>
            </a:r>
            <a:r>
              <a:rPr lang="fr-FR" sz="2000" b="1" dirty="0">
                <a:solidFill>
                  <a:schemeClr val="bg1"/>
                </a:solidFill>
              </a:rPr>
              <a:t>faire pour tes amis(es).</a:t>
            </a:r>
          </a:p>
        </p:txBody>
      </p:sp>
    </p:spTree>
    <p:extLst>
      <p:ext uri="{BB962C8B-B14F-4D97-AF65-F5344CB8AC3E}">
        <p14:creationId xmlns:p14="http://schemas.microsoft.com/office/powerpoint/2010/main" val="3948083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120</Words>
  <Application>Microsoft Office PowerPoint</Application>
  <PresentationFormat>Grand écran</PresentationFormat>
  <Paragraphs>15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8</cp:revision>
  <dcterms:created xsi:type="dcterms:W3CDTF">2018-11-30T20:40:35Z</dcterms:created>
  <dcterms:modified xsi:type="dcterms:W3CDTF">2018-12-05T21:39:20Z</dcterms:modified>
</cp:coreProperties>
</file>