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89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57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31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14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6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16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78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4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6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52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08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A1FF5-5383-43A3-9888-B527325A82C7}" type="datetimeFigureOut">
              <a:rPr lang="fr-FR" smtClean="0"/>
              <a:t>05/12/2018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C8F8-7526-450E-930C-089BD8B477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7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Christmas - 193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2619" y="575016"/>
            <a:ext cx="3932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chemeClr val="bg1"/>
                </a:solidFill>
                <a:latin typeface="Harrington" panose="04040505050A02020702" pitchFamily="82" charset="0"/>
              </a:rPr>
              <a:t>	Attendre !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29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36774" y="1883045"/>
            <a:ext cx="4886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Vous savez bien vous-même que le jour du Seigneur viendra de façon aussi inattendue qu’un voleur en pleine nuit» </a:t>
            </a:r>
            <a:r>
              <a:rPr lang="fr-FR" i="1" dirty="0">
                <a:solidFill>
                  <a:schemeClr val="bg1"/>
                </a:solidFill>
              </a:rPr>
              <a:t>1Thessaloniciens 5 : 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7256" y="4279309"/>
            <a:ext cx="16097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7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6644" y="86916"/>
            <a:ext cx="716771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>
                <a:solidFill>
                  <a:schemeClr val="bg1"/>
                </a:solidFill>
              </a:rPr>
              <a:t>Les chrétiens attendent le retour de Jésus avec impatience. Ce jour-là sera une </a:t>
            </a:r>
            <a:r>
              <a:rPr lang="fr-FR" sz="3600" b="1" dirty="0">
                <a:solidFill>
                  <a:schemeClr val="bg1"/>
                </a:solidFill>
              </a:rPr>
              <a:t>heureuse surprise</a:t>
            </a:r>
            <a:r>
              <a:rPr lang="fr-FR" sz="2800" b="1" dirty="0">
                <a:solidFill>
                  <a:schemeClr val="bg1"/>
                </a:solidFill>
              </a:rPr>
              <a:t>. Car enfin ! Dans ce nouveau royaume, plus de pleurs, de tristesse, de guerre, mais que de </a:t>
            </a:r>
            <a:r>
              <a:rPr lang="fr-FR" sz="3600" b="1" dirty="0">
                <a:solidFill>
                  <a:schemeClr val="bg1"/>
                </a:solidFill>
              </a:rPr>
              <a:t>belles choses à vivre </a:t>
            </a:r>
            <a:r>
              <a:rPr lang="fr-FR" sz="2800" b="1" dirty="0">
                <a:solidFill>
                  <a:schemeClr val="bg1"/>
                </a:solidFill>
              </a:rPr>
              <a:t>avec </a:t>
            </a:r>
            <a:r>
              <a:rPr lang="fr-FR" sz="3600" b="1" dirty="0">
                <a:solidFill>
                  <a:schemeClr val="bg1"/>
                </a:solidFill>
              </a:rPr>
              <a:t>Jésus.</a:t>
            </a:r>
          </a:p>
          <a:p>
            <a:pPr algn="just"/>
            <a:endParaRPr lang="fr-FR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Mais en attendant ce retour nous ne devons pas rester les bras croisés.</a:t>
            </a:r>
          </a:p>
          <a:p>
            <a:pPr algn="just"/>
            <a:endParaRPr lang="fr-FR" sz="2000" b="1" dirty="0">
              <a:solidFill>
                <a:schemeClr val="bg1"/>
              </a:solidFill>
            </a:endParaRPr>
          </a:p>
          <a:p>
            <a:pPr algn="just"/>
            <a:r>
              <a:rPr lang="fr-FR" sz="2800" b="1" dirty="0">
                <a:solidFill>
                  <a:schemeClr val="bg1"/>
                </a:solidFill>
              </a:rPr>
              <a:t>Echange avec ta famille sur ce que vous pouvez faire de bien pour les autres en attendant le retour de Jésus. </a:t>
            </a:r>
            <a:r>
              <a:rPr lang="fr-FR" sz="2800" b="1">
                <a:solidFill>
                  <a:schemeClr val="bg1"/>
                </a:solidFill>
              </a:rPr>
              <a:t>Ecris </a:t>
            </a:r>
            <a:r>
              <a:rPr lang="fr-FR" sz="2800" b="1" dirty="0">
                <a:solidFill>
                  <a:schemeClr val="bg1"/>
                </a:solidFill>
              </a:rPr>
              <a:t>toutes les idées sur une </a:t>
            </a:r>
            <a:r>
              <a:rPr lang="fr-FR" sz="2800" b="1">
                <a:solidFill>
                  <a:schemeClr val="bg1"/>
                </a:solidFill>
              </a:rPr>
              <a:t>feuille et, </a:t>
            </a:r>
            <a:r>
              <a:rPr lang="fr-FR" sz="2800" b="1" dirty="0">
                <a:solidFill>
                  <a:schemeClr val="bg1"/>
                </a:solidFill>
              </a:rPr>
              <a:t>chaque jour ou bien pendant </a:t>
            </a:r>
            <a:r>
              <a:rPr lang="fr-FR" sz="2800" b="1">
                <a:solidFill>
                  <a:schemeClr val="bg1"/>
                </a:solidFill>
              </a:rPr>
              <a:t>la semaine, </a:t>
            </a:r>
            <a:r>
              <a:rPr lang="fr-FR" sz="2800" b="1" dirty="0">
                <a:solidFill>
                  <a:schemeClr val="bg1"/>
                </a:solidFill>
              </a:rPr>
              <a:t>en faire une.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98" y="2477729"/>
            <a:ext cx="3164746" cy="43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5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106</Words>
  <Application>Microsoft Office PowerPoint</Application>
  <PresentationFormat>Grand écran</PresentationFormat>
  <Paragraphs>9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4</cp:revision>
  <dcterms:created xsi:type="dcterms:W3CDTF">2018-11-30T17:59:29Z</dcterms:created>
  <dcterms:modified xsi:type="dcterms:W3CDTF">2018-12-05T21:29:04Z</dcterms:modified>
</cp:coreProperties>
</file>