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87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17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47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01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00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0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98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14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F5B-7811-4737-9021-C73604E1BB33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1E63-3EAC-4047-AD11-DAF14DCD6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Sky - 3186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084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2619" y="575016"/>
            <a:ext cx="3932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Demandez !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28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99123" y="1883045"/>
            <a:ext cx="5427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«J’ajoute que si deux d’entre vous se mettent d’accord ici-bas au sujet d’un problème pour l’exposer à mon Père céleste, il les exaucera.» </a:t>
            </a:r>
            <a:r>
              <a:rPr lang="fr-FR" i="1" dirty="0">
                <a:solidFill>
                  <a:srgbClr val="002060"/>
                </a:solidFill>
              </a:rPr>
              <a:t>Matthieu 18 : 19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56" y="4406813"/>
            <a:ext cx="1461010" cy="16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75123" y="580103"/>
            <a:ext cx="23007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bg1"/>
                </a:solidFill>
              </a:rPr>
              <a:t>Ecris dans chaque bulle un souci que rencontre tes amis(es), dont les noms sont inscris sur ta liste. Avec ton partenaire de prière demande à Jésus : Comment tu pourrais les aider avec son aide.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994" y="176981"/>
            <a:ext cx="4424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C00000"/>
                </a:solidFill>
              </a:rPr>
              <a:t>Parfois Jésus ne répond pas comme on l’aurait souhaité.</a:t>
            </a:r>
          </a:p>
          <a:p>
            <a:pPr algn="just"/>
            <a:r>
              <a:rPr lang="fr-FR" sz="2000" dirty="0">
                <a:solidFill>
                  <a:srgbClr val="C00000"/>
                </a:solidFill>
              </a:rPr>
              <a:t>Nous n’avons pas toutes les réponses.</a:t>
            </a:r>
          </a:p>
          <a:p>
            <a:pPr algn="just"/>
            <a:r>
              <a:rPr lang="fr-FR" sz="2000" dirty="0">
                <a:solidFill>
                  <a:srgbClr val="C00000"/>
                </a:solidFill>
              </a:rPr>
              <a:t>Mais fais-lui confiance, il sera toujours auprès de toi, même quand tout semble difficile.</a:t>
            </a:r>
          </a:p>
          <a:p>
            <a:pPr algn="just"/>
            <a:r>
              <a:rPr lang="fr-FR" sz="2000" dirty="0">
                <a:solidFill>
                  <a:srgbClr val="C00000"/>
                </a:solidFill>
              </a:rPr>
              <a:t>Avoir la foi c’est aussi </a:t>
            </a:r>
          </a:p>
          <a:p>
            <a:pPr algn="just"/>
            <a:r>
              <a:rPr lang="fr-FR" sz="2000" dirty="0">
                <a:solidFill>
                  <a:srgbClr val="C00000"/>
                </a:solidFill>
              </a:rPr>
              <a:t>croire qu’il y aura une </a:t>
            </a:r>
          </a:p>
          <a:p>
            <a:pPr algn="just"/>
            <a:r>
              <a:rPr lang="fr-FR" sz="2000" dirty="0">
                <a:solidFill>
                  <a:srgbClr val="C00000"/>
                </a:solidFill>
              </a:rPr>
              <a:t>solution.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83909" y="324465"/>
            <a:ext cx="4331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La prière est un dialogue, une communication entre Jésus et moi.</a:t>
            </a:r>
          </a:p>
          <a:p>
            <a:pPr algn="just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La vie de prière de l’église primitive était une vie de prière constante en 	faveur d’autrui, c’est-à-dire 	tournée vers les autres. Il est 	  dit que l’église croissait de 		     plus en plus.</a:t>
            </a:r>
          </a:p>
        </p:txBody>
      </p:sp>
    </p:spTree>
    <p:extLst>
      <p:ext uri="{BB962C8B-B14F-4D97-AF65-F5344CB8AC3E}">
        <p14:creationId xmlns:p14="http://schemas.microsoft.com/office/powerpoint/2010/main" val="19120697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146</Words>
  <Application>Microsoft Office PowerPoint</Application>
  <PresentationFormat>Grand écran</PresentationFormat>
  <Paragraphs>14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5</cp:revision>
  <dcterms:created xsi:type="dcterms:W3CDTF">2018-11-30T17:20:29Z</dcterms:created>
  <dcterms:modified xsi:type="dcterms:W3CDTF">2018-12-05T21:27:25Z</dcterms:modified>
</cp:coreProperties>
</file>