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85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6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23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22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38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47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74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86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74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36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7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41F1-A3E2-4281-8333-8D67C477BA7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809E-FC9F-492E-B58B-F2C640682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82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amp - 1371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96" y="11304"/>
            <a:ext cx="12171904" cy="68466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6477" y="171894"/>
            <a:ext cx="629264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2060"/>
                </a:solidFill>
                <a:latin typeface="Harrington" panose="04040505050A02020702" pitchFamily="82" charset="0"/>
              </a:rPr>
              <a:t>	Le sceau du Maître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4219" y="3659072"/>
            <a:ext cx="6809399" cy="16927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000" b="1" i="1" dirty="0">
                <a:solidFill>
                  <a:srgbClr val="002060"/>
                </a:solidFill>
                <a:latin typeface="Harrington" panose="04040505050A02020702" pitchFamily="82" charset="0"/>
              </a:rPr>
              <a:t>« Ce n’est plus moi qui vis, c’est Christ qui vit en moi…» </a:t>
            </a:r>
          </a:p>
          <a:p>
            <a:pPr algn="ctr"/>
            <a:r>
              <a:rPr lang="fr-FR" sz="2400" i="1" dirty="0">
                <a:solidFill>
                  <a:srgbClr val="002060"/>
                </a:solidFill>
              </a:rPr>
              <a:t>Galates 2 : 20</a:t>
            </a:r>
          </a:p>
        </p:txBody>
      </p:sp>
      <p:sp>
        <p:nvSpPr>
          <p:cNvPr id="6" name="Rectangle 5"/>
          <p:cNvSpPr/>
          <p:nvPr/>
        </p:nvSpPr>
        <p:spPr>
          <a:xfrm>
            <a:off x="9772054" y="5847338"/>
            <a:ext cx="124906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Harrington" panose="04040505050A02020702" pitchFamily="82" charset="0"/>
              </a:rPr>
              <a:t>Jour 9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33" y="3920769"/>
            <a:ext cx="1656102" cy="18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r="10642"/>
          <a:stretch/>
        </p:blipFill>
        <p:spPr>
          <a:xfrm>
            <a:off x="-70337" y="0"/>
            <a:ext cx="12262338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1017" y="492369"/>
            <a:ext cx="8551147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Echange avec ta famille sur ces mots :</a:t>
            </a:r>
          </a:p>
          <a:p>
            <a:endParaRPr lang="fr-FR" sz="11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800" dirty="0"/>
              <a:t>La vie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800" dirty="0"/>
              <a:t>Ce n’est plus moi qui vis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800" dirty="0"/>
              <a:t>C’est Jésus qui vit en moi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84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85" y="-405694"/>
            <a:ext cx="9366215" cy="72636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1655" y="107830"/>
            <a:ext cx="1139472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Un disciple vit chaque jour une expérience de transformation – c’est-à-dire qu’il devient de plus en plus bon, bienveillant, patient, etc. envers les autres. Pour cela il faut :</a:t>
            </a:r>
          </a:p>
          <a:p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Relis les mots qui vont ensemble :</a:t>
            </a:r>
          </a:p>
          <a:p>
            <a:endParaRPr lang="fr-FR" sz="2800" b="1" dirty="0"/>
          </a:p>
          <a:p>
            <a:r>
              <a:rPr lang="fr-FR" sz="2800" b="1" dirty="0">
                <a:solidFill>
                  <a:srgbClr val="0000FF"/>
                </a:solidFill>
              </a:rPr>
              <a:t>	L’étude 		vrai</a:t>
            </a:r>
          </a:p>
          <a:p>
            <a:endParaRPr lang="fr-FR" sz="2800" b="1" dirty="0">
              <a:solidFill>
                <a:srgbClr val="0000FF"/>
              </a:solidFill>
            </a:endParaRPr>
          </a:p>
          <a:p>
            <a:r>
              <a:rPr lang="fr-FR" sz="2800" b="1" dirty="0">
                <a:solidFill>
                  <a:srgbClr val="0000FF"/>
                </a:solidFill>
              </a:rPr>
              <a:t>	La prière		Bible</a:t>
            </a:r>
          </a:p>
          <a:p>
            <a:endParaRPr lang="fr-FR" sz="2800" b="1" dirty="0">
              <a:solidFill>
                <a:srgbClr val="0000FF"/>
              </a:solidFill>
            </a:endParaRPr>
          </a:p>
          <a:p>
            <a:r>
              <a:rPr lang="fr-FR" sz="2800" b="1" dirty="0">
                <a:solidFill>
                  <a:srgbClr val="0000FF"/>
                </a:solidFill>
              </a:rPr>
              <a:t>	Témoignage		régulière</a:t>
            </a:r>
          </a:p>
          <a:p>
            <a:endParaRPr lang="fr-FR" sz="2800" b="1" dirty="0">
              <a:solidFill>
                <a:srgbClr val="0000FF"/>
              </a:solidFill>
            </a:endParaRPr>
          </a:p>
          <a:p>
            <a:endParaRPr lang="fr-FR" sz="1000" b="1" dirty="0">
              <a:solidFill>
                <a:srgbClr val="0000FF"/>
              </a:solidFill>
            </a:endParaRPr>
          </a:p>
          <a:p>
            <a:pPr algn="just"/>
            <a:r>
              <a:rPr lang="fr-FR" sz="2800" b="1" dirty="0">
                <a:solidFill>
                  <a:srgbClr val="0000FF"/>
                </a:solidFill>
              </a:rPr>
              <a:t>Tu es comme une lettre écrite, que le Seigneur envoie vers tes amis(es) pour témoigner de sa bonté. Le </a:t>
            </a:r>
            <a:r>
              <a:rPr lang="fr-FR" sz="2800" b="1">
                <a:solidFill>
                  <a:srgbClr val="0000FF"/>
                </a:solidFill>
              </a:rPr>
              <a:t>Seigneur a </a:t>
            </a:r>
            <a:r>
              <a:rPr lang="fr-FR" sz="2800" b="1" dirty="0">
                <a:solidFill>
                  <a:srgbClr val="0000FF"/>
                </a:solidFill>
              </a:rPr>
              <a:t>mis son sceau sur toi. Il te reconnaît comme son enfant.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04" y="1141900"/>
            <a:ext cx="4086225" cy="2886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8892" y="2424374"/>
            <a:ext cx="39243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735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67</Words>
  <Application>Microsoft Office PowerPoint</Application>
  <PresentationFormat>Grand écran</PresentationFormat>
  <Paragraphs>22</Paragraphs>
  <Slides>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Harrington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12</cp:revision>
  <dcterms:created xsi:type="dcterms:W3CDTF">2018-11-17T19:09:59Z</dcterms:created>
  <dcterms:modified xsi:type="dcterms:W3CDTF">2018-11-18T17:15:13Z</dcterms:modified>
</cp:coreProperties>
</file>