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42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4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78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07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14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8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02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12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17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37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631-E652-4FC0-B34E-3F2543972D99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53B1-E753-4A68-B2FA-C18F84C85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48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alk - 178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6477" y="171894"/>
            <a:ext cx="629264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Disciple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3284" y="2243227"/>
            <a:ext cx="6809399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0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Allez dans le monde entier, faites des disciples parmi tous les peuples…» </a:t>
            </a:r>
          </a:p>
          <a:p>
            <a:pPr algn="ctr"/>
            <a:r>
              <a:rPr lang="fr-FR" sz="2400" i="1" dirty="0">
                <a:solidFill>
                  <a:srgbClr val="002060"/>
                </a:solidFill>
              </a:rPr>
              <a:t>Matthieu 28 : 19</a:t>
            </a:r>
          </a:p>
        </p:txBody>
      </p:sp>
      <p:sp>
        <p:nvSpPr>
          <p:cNvPr id="6" name="Rectangle 5"/>
          <p:cNvSpPr/>
          <p:nvPr/>
        </p:nvSpPr>
        <p:spPr>
          <a:xfrm>
            <a:off x="9772054" y="5847338"/>
            <a:ext cx="124425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Harrington" panose="04040505050A02020702" pitchFamily="82" charset="0"/>
              </a:rPr>
              <a:t>Jour 8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32" y="4586999"/>
            <a:ext cx="3112694" cy="129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5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8426" y="0"/>
            <a:ext cx="101960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b="1" dirty="0">
              <a:solidFill>
                <a:schemeClr val="bg1"/>
              </a:solidFill>
            </a:endParaRPr>
          </a:p>
          <a:p>
            <a:pPr algn="just"/>
            <a:r>
              <a:rPr lang="fr-FR" sz="2400" b="1" dirty="0">
                <a:solidFill>
                  <a:schemeClr val="bg1"/>
                </a:solidFill>
              </a:rPr>
              <a:t>«  Jésus enseignait les disciples, tantôt lorsqu’ils étaient assis au flanc de la montagne; tantôt au bord de la mer; tantôt dans une barque de pêcheur; tantôt lorsqu’ils cheminaient ensemble… » </a:t>
            </a:r>
          </a:p>
          <a:p>
            <a:pPr algn="just"/>
            <a:r>
              <a:rPr lang="fr-FR" sz="2400" b="1" dirty="0">
                <a:solidFill>
                  <a:schemeClr val="bg1"/>
                </a:solidFill>
              </a:rPr>
              <a:t>Ils étaient attentifs, à l’écoute, même s’ ils ne comprenaient pas tout</a:t>
            </a:r>
            <a:r>
              <a:rPr lang="fr-FR" b="1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r>
              <a:rPr lang="fr-FR" sz="2400" b="1" dirty="0">
                <a:solidFill>
                  <a:schemeClr val="bg1"/>
                </a:solidFill>
              </a:rPr>
              <a:t>Aujourd’hui, tu as la Bible qui t’enseigne ce que tu dois connaître, faire, suivre avec l’aide de l’Esprit Saint.</a:t>
            </a:r>
          </a:p>
        </p:txBody>
      </p:sp>
    </p:spTree>
    <p:extLst>
      <p:ext uri="{BB962C8B-B14F-4D97-AF65-F5344CB8AC3E}">
        <p14:creationId xmlns:p14="http://schemas.microsoft.com/office/powerpoint/2010/main" val="50812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2001" cy="69292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213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08671" y="1170039"/>
            <a:ext cx="89178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</a:rPr>
              <a:t>Etre un disciple de Jésus c’est se mettre en action envers l’autre </a:t>
            </a:r>
            <a:r>
              <a:rPr lang="fr-FR" sz="1600" dirty="0">
                <a:solidFill>
                  <a:srgbClr val="008000"/>
                </a:solidFill>
              </a:rPr>
              <a:t>(complète les lettres manquantes</a:t>
            </a:r>
            <a:r>
              <a:rPr lang="fr-FR" sz="1600" dirty="0"/>
              <a:t>)</a:t>
            </a:r>
          </a:p>
          <a:p>
            <a:endParaRPr lang="fr-FR" sz="1600" dirty="0"/>
          </a:p>
          <a:p>
            <a:r>
              <a:rPr lang="fr-FR" sz="2000" b="1" dirty="0">
                <a:solidFill>
                  <a:srgbClr val="0000FF"/>
                </a:solidFill>
              </a:rPr>
              <a:t>D - - C - - R</a:t>
            </a:r>
          </a:p>
          <a:p>
            <a:r>
              <a:rPr lang="fr-FR" sz="2000" b="1" dirty="0">
                <a:solidFill>
                  <a:srgbClr val="0000FF"/>
                </a:solidFill>
              </a:rPr>
              <a:t>I - - E - - I T -</a:t>
            </a:r>
          </a:p>
          <a:p>
            <a:r>
              <a:rPr lang="fr-FR" sz="2000" b="1" dirty="0">
                <a:solidFill>
                  <a:srgbClr val="0000FF"/>
                </a:solidFill>
              </a:rPr>
              <a:t>S - - A - I T - - N</a:t>
            </a:r>
          </a:p>
          <a:p>
            <a:r>
              <a:rPr lang="fr-FR" sz="2000" b="1" dirty="0">
                <a:solidFill>
                  <a:srgbClr val="0000FF"/>
                </a:solidFill>
              </a:rPr>
              <a:t>C - M - - T -  S </a:t>
            </a:r>
            <a:r>
              <a:rPr lang="fr-FR" sz="2000" b="1" dirty="0" err="1">
                <a:solidFill>
                  <a:srgbClr val="0000FF"/>
                </a:solidFill>
              </a:rPr>
              <a:t>S</a:t>
            </a:r>
            <a:r>
              <a:rPr lang="fr-FR" sz="2000" b="1" dirty="0">
                <a:solidFill>
                  <a:srgbClr val="0000FF"/>
                </a:solidFill>
              </a:rPr>
              <a:t> - - -</a:t>
            </a:r>
          </a:p>
          <a:p>
            <a:r>
              <a:rPr lang="fr-FR" sz="2000" b="1" dirty="0">
                <a:solidFill>
                  <a:srgbClr val="0000FF"/>
                </a:solidFill>
              </a:rPr>
              <a:t>I - F O R - A - - U R   de la  - - - L -</a:t>
            </a:r>
          </a:p>
          <a:p>
            <a:r>
              <a:rPr lang="fr-FR" sz="2000" b="1" dirty="0">
                <a:solidFill>
                  <a:srgbClr val="0000FF"/>
                </a:solidFill>
              </a:rPr>
              <a:t>P - - X</a:t>
            </a:r>
          </a:p>
          <a:p>
            <a:r>
              <a:rPr lang="fr-FR" sz="2000" b="1" dirty="0">
                <a:solidFill>
                  <a:srgbClr val="0000FF"/>
                </a:solidFill>
              </a:rPr>
              <a:t>L - Y - -</a:t>
            </a:r>
          </a:p>
          <a:p>
            <a:r>
              <a:rPr lang="fr-FR" sz="2000" b="1" dirty="0">
                <a:solidFill>
                  <a:srgbClr val="0000FF"/>
                </a:solidFill>
              </a:rPr>
              <a:t>E - -  U T -</a:t>
            </a:r>
          </a:p>
        </p:txBody>
      </p:sp>
      <p:sp>
        <p:nvSpPr>
          <p:cNvPr id="5" name="ZoneTexte 4"/>
          <p:cNvSpPr txBox="1"/>
          <p:nvPr/>
        </p:nvSpPr>
        <p:spPr>
          <a:xfrm rot="10800000">
            <a:off x="4896465" y="6541869"/>
            <a:ext cx="7098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Douceur – Intégrité – Samaritain -  </a:t>
            </a:r>
            <a:r>
              <a:rPr lang="fr-FR" sz="800"/>
              <a:t>Compatissant  - Informateur </a:t>
            </a:r>
            <a:r>
              <a:rPr lang="fr-FR" sz="800" dirty="0"/>
              <a:t>de la Bible – Paix – Loyal - Ecoute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294374" y="2394797"/>
            <a:ext cx="1297858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Ensuite, </a:t>
            </a:r>
            <a:r>
              <a:rPr lang="fr-FR" dirty="0"/>
              <a:t>échange avec ta famille sur ces mots</a:t>
            </a:r>
          </a:p>
        </p:txBody>
      </p:sp>
    </p:spTree>
    <p:extLst>
      <p:ext uri="{BB962C8B-B14F-4D97-AF65-F5344CB8AC3E}">
        <p14:creationId xmlns:p14="http://schemas.microsoft.com/office/powerpoint/2010/main" val="5827490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121</Words>
  <Application>Microsoft Office PowerPoint</Application>
  <PresentationFormat>Grand écran</PresentationFormat>
  <Paragraphs>35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11</cp:revision>
  <dcterms:created xsi:type="dcterms:W3CDTF">2018-11-16T17:22:03Z</dcterms:created>
  <dcterms:modified xsi:type="dcterms:W3CDTF">2018-11-16T20:44:13Z</dcterms:modified>
</cp:coreProperties>
</file>