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0000"/>
    <a:srgbClr val="0000FF"/>
    <a:srgbClr val="FF9900"/>
    <a:srgbClr val="CC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32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83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83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96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7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07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8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1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79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6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8C79-D31A-4EAD-9D74-0D30D90BCAB4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CD1A-9B32-4E98-ACD8-D5074FFBD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6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in - 425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6477" y="171894"/>
            <a:ext cx="629264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La force spirituelle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3284" y="2243227"/>
            <a:ext cx="6809399" cy="29238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0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…Afin que vous puissiez résister dans les jours mauvais et, après avoir tout mis en œuvre, tenir bon» </a:t>
            </a:r>
          </a:p>
          <a:p>
            <a:pPr algn="ctr"/>
            <a:r>
              <a:rPr lang="fr-FR" sz="2400" i="1" dirty="0">
                <a:solidFill>
                  <a:srgbClr val="002060"/>
                </a:solidFill>
              </a:rPr>
              <a:t>Ephésiens 6 : 13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52" y="4206405"/>
            <a:ext cx="2840140" cy="1933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72054" y="5847338"/>
            <a:ext cx="125066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Harrington" panose="04040505050A02020702" pitchFamily="82" charset="0"/>
              </a:rPr>
              <a:t>Jour 6</a:t>
            </a:r>
          </a:p>
        </p:txBody>
      </p:sp>
    </p:spTree>
    <p:extLst>
      <p:ext uri="{BB962C8B-B14F-4D97-AF65-F5344CB8AC3E}">
        <p14:creationId xmlns:p14="http://schemas.microsoft.com/office/powerpoint/2010/main" val="24655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121446" y="382012"/>
            <a:ext cx="3932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</a:rPr>
              <a:t>Dessine une église où Jésus verrait que les personnes, les jeunes et les enfants sont heureux de parler de lui aux autres.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06" y="3519487"/>
            <a:ext cx="29527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7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5" y="-78658"/>
            <a:ext cx="12260825" cy="69366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5974" y="206477"/>
            <a:ext cx="11012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>
                <a:solidFill>
                  <a:srgbClr val="002060"/>
                </a:solidFill>
              </a:rPr>
              <a:t>	</a:t>
            </a:r>
          </a:p>
          <a:p>
            <a:r>
              <a:rPr lang="fr-FR" sz="2400" dirty="0">
                <a:solidFill>
                  <a:srgbClr val="002060"/>
                </a:solidFill>
              </a:rPr>
              <a:t>      Dans le verset il est écrit </a:t>
            </a:r>
            <a:r>
              <a:rPr lang="fr-FR" sz="2400" b="1" i="1" dirty="0">
                <a:solidFill>
                  <a:srgbClr val="002060"/>
                </a:solidFill>
              </a:rPr>
              <a:t>« …résistez dans les jours mauvais » </a:t>
            </a:r>
          </a:p>
          <a:p>
            <a:r>
              <a:rPr lang="fr-FR" sz="2400" dirty="0">
                <a:solidFill>
                  <a:srgbClr val="002060"/>
                </a:solidFill>
              </a:rPr>
              <a:t>      Qu’est-ce que cela veux dire ?</a:t>
            </a:r>
          </a:p>
          <a:p>
            <a:endParaRPr lang="fr-FR" dirty="0"/>
          </a:p>
          <a:p>
            <a:r>
              <a:rPr lang="fr-FR" sz="2400" b="1" dirty="0">
                <a:solidFill>
                  <a:srgbClr val="002060"/>
                </a:solidFill>
              </a:rPr>
              <a:t>      Entoure ce qui te paraît juste </a:t>
            </a:r>
            <a:r>
              <a:rPr lang="fr-FR" sz="2400" dirty="0">
                <a:solidFill>
                  <a:srgbClr val="002060"/>
                </a:solidFill>
              </a:rPr>
              <a:t>et ensuite échange avec papa et maman.</a:t>
            </a:r>
          </a:p>
          <a:p>
            <a:r>
              <a:rPr lang="fr-FR" sz="2400" b="1">
                <a:solidFill>
                  <a:srgbClr val="002060"/>
                </a:solidFill>
              </a:rPr>
              <a:t>      </a:t>
            </a:r>
            <a:r>
              <a:rPr lang="fr-FR" sz="2400">
                <a:solidFill>
                  <a:srgbClr val="002060"/>
                </a:solidFill>
              </a:rPr>
              <a:t>Puis, ensuite, trouvez </a:t>
            </a:r>
            <a:r>
              <a:rPr lang="fr-FR" sz="2400" b="1" dirty="0">
                <a:solidFill>
                  <a:srgbClr val="002060"/>
                </a:solidFill>
              </a:rPr>
              <a:t>les solutions pour </a:t>
            </a:r>
            <a:r>
              <a:rPr lang="fr-FR" sz="2400" b="1" i="1" dirty="0">
                <a:solidFill>
                  <a:srgbClr val="002060"/>
                </a:solidFill>
              </a:rPr>
              <a:t>« tenir bon »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rot="20104018">
            <a:off x="1095903" y="3367094"/>
            <a:ext cx="161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COLERE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075173" y="4330254"/>
            <a:ext cx="204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90000"/>
                </a:solidFill>
              </a:rPr>
              <a:t>INJUSTICE</a:t>
            </a:r>
          </a:p>
        </p:txBody>
      </p:sp>
      <p:sp>
        <p:nvSpPr>
          <p:cNvPr id="5" name="ZoneTexte 4"/>
          <p:cNvSpPr txBox="1"/>
          <p:nvPr/>
        </p:nvSpPr>
        <p:spPr>
          <a:xfrm rot="20169315">
            <a:off x="8826647" y="2835265"/>
            <a:ext cx="187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90099"/>
                </a:solidFill>
              </a:rPr>
              <a:t>MALADIE</a:t>
            </a:r>
          </a:p>
        </p:txBody>
      </p:sp>
      <p:sp>
        <p:nvSpPr>
          <p:cNvPr id="6" name="ZoneTexte 5"/>
          <p:cNvSpPr txBox="1"/>
          <p:nvPr/>
        </p:nvSpPr>
        <p:spPr>
          <a:xfrm rot="932226">
            <a:off x="6426864" y="4282934"/>
            <a:ext cx="162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FF"/>
                </a:solidFill>
              </a:rPr>
              <a:t>BONTE</a:t>
            </a:r>
          </a:p>
        </p:txBody>
      </p:sp>
      <p:sp>
        <p:nvSpPr>
          <p:cNvPr id="7" name="ZoneTexte 6"/>
          <p:cNvSpPr txBox="1"/>
          <p:nvPr/>
        </p:nvSpPr>
        <p:spPr>
          <a:xfrm rot="1710654">
            <a:off x="7857250" y="5161058"/>
            <a:ext cx="186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33CC"/>
                </a:solidFill>
              </a:rPr>
              <a:t>EPREUVE</a:t>
            </a:r>
          </a:p>
        </p:txBody>
      </p:sp>
      <p:sp>
        <p:nvSpPr>
          <p:cNvPr id="8" name="ZoneTexte 7"/>
          <p:cNvSpPr txBox="1"/>
          <p:nvPr/>
        </p:nvSpPr>
        <p:spPr>
          <a:xfrm rot="20528379">
            <a:off x="4342458" y="3381306"/>
            <a:ext cx="1683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CC3300"/>
                </a:solidFill>
              </a:rPr>
              <a:t>PEUR</a:t>
            </a:r>
          </a:p>
        </p:txBody>
      </p:sp>
      <p:sp>
        <p:nvSpPr>
          <p:cNvPr id="9" name="ZoneTexte 8"/>
          <p:cNvSpPr txBox="1"/>
          <p:nvPr/>
        </p:nvSpPr>
        <p:spPr>
          <a:xfrm rot="20867922">
            <a:off x="4358561" y="5130318"/>
            <a:ext cx="209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9900"/>
                </a:solidFill>
              </a:rPr>
              <a:t>TRAHISON</a:t>
            </a:r>
          </a:p>
        </p:txBody>
      </p:sp>
      <p:sp>
        <p:nvSpPr>
          <p:cNvPr id="10" name="ZoneTexte 9"/>
          <p:cNvSpPr txBox="1"/>
          <p:nvPr/>
        </p:nvSpPr>
        <p:spPr>
          <a:xfrm rot="1639396">
            <a:off x="2858869" y="336709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JOIE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2" y="16708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896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</Words>
  <Application>Microsoft Office PowerPoint</Application>
  <PresentationFormat>Grand écran</PresentationFormat>
  <Paragraphs>21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12</cp:revision>
  <dcterms:created xsi:type="dcterms:W3CDTF">2018-11-15T15:52:05Z</dcterms:created>
  <dcterms:modified xsi:type="dcterms:W3CDTF">2018-11-15T17:46:31Z</dcterms:modified>
</cp:coreProperties>
</file>