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26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24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50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1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96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98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2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96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56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56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53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6C16-F01F-48B3-A0B1-6B9618C8125A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977A-68BA-479C-AFE4-6F0F45BBE7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76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" y="0"/>
            <a:ext cx="1228049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6477" y="171894"/>
            <a:ext cx="6292646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Une mission individuelle  	Talent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53835" y="5776452"/>
            <a:ext cx="122822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Harrington" panose="04040505050A02020702" pitchFamily="82" charset="0"/>
              </a:rPr>
              <a:t>Jour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6278" y="2646350"/>
            <a:ext cx="6809399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0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Chacun tient de Dieu un talent particulier, l’un  d’une manière, l’autre d’une  autre» </a:t>
            </a:r>
            <a:r>
              <a:rPr lang="fr-FR" sz="2400" i="1" dirty="0">
                <a:solidFill>
                  <a:srgbClr val="002060"/>
                </a:solidFill>
              </a:rPr>
              <a:t>Esaïe 43 : 10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50" y="3303639"/>
            <a:ext cx="2184808" cy="262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5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8127"/>
            <a:ext cx="12204950" cy="430987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0"/>
            <a:ext cx="12204950" cy="37548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>
                <a:latin typeface="Harrington" panose="04040505050A02020702" pitchFamily="82" charset="0"/>
              </a:rPr>
              <a:t>Jésus t’a remis un ou plusieurs talents. 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sz="2000" b="1" dirty="0"/>
              <a:t>Exemples</a:t>
            </a:r>
            <a:r>
              <a:rPr lang="fr-FR" dirty="0"/>
              <a:t> : - </a:t>
            </a:r>
            <a:r>
              <a:rPr lang="fr-FR" sz="2000" b="1" dirty="0"/>
              <a:t>la musique – Jouer d’un instrument et plus tard crée tes propres musiques pour la gloire 		    	      de Dieu</a:t>
            </a:r>
          </a:p>
          <a:p>
            <a:r>
              <a:rPr lang="fr-FR" sz="2000" b="1" dirty="0"/>
              <a:t>		    - une jolie voix – plus tard crée tes propres chansons qui parleront de l’Amour de Dieu</a:t>
            </a:r>
          </a:p>
          <a:p>
            <a:r>
              <a:rPr lang="fr-FR" sz="2000" b="1" dirty="0"/>
              <a:t>		    - Aimer rendre service – Super ! (développe autour de toi un service d’entraide (courses 		                      pour les personnes qui ne peuvent sortir; tondre la pelouse pour une personne qui est 		                      souffrante; etc.)</a:t>
            </a:r>
          </a:p>
          <a:p>
            <a:r>
              <a:rPr lang="fr-FR" sz="2000" b="1" dirty="0"/>
              <a:t>		    - Tu es sensible à la souffrance de l’autre – Génial ! (organise avec l’aide des + grands une 		                      sortie sandwiches, boissons chaudes pour les personnes qui vivent dehors…)</a:t>
            </a:r>
          </a:p>
          <a:p>
            <a:r>
              <a:rPr lang="fr-FR" b="1" dirty="0"/>
              <a:t> Si tu ne connais pas ton talent, ferme les yeux et réfléchit à ce que tu aimes bien faire et demande à Jésus de t’aider à l’utiliser chaque jour.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0775" y="3688914"/>
            <a:ext cx="125853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Harrington" panose="04040505050A02020702" pitchFamily="82" charset="0"/>
              </a:rPr>
              <a:t>Chanter dans la Ville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99071" y="4343693"/>
            <a:ext cx="1514168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Harrington" panose="04040505050A02020702" pitchFamily="82" charset="0"/>
              </a:rPr>
              <a:t>Rendre services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27871" y="3883413"/>
            <a:ext cx="1582994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Harrington" panose="04040505050A02020702" pitchFamily="82" charset="0"/>
              </a:rPr>
              <a:t>Distribuer un repas chaud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53200" y="3671067"/>
            <a:ext cx="1582994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Harrington" panose="04040505050A02020702" pitchFamily="82" charset="0"/>
              </a:rPr>
              <a:t>Apporter un gâteau</a:t>
            </a:r>
          </a:p>
          <a:p>
            <a:pPr algn="ctr"/>
            <a:r>
              <a:rPr lang="fr-FR" sz="2400" b="1" dirty="0">
                <a:latin typeface="Harrington" panose="04040505050A02020702" pitchFamily="82" charset="0"/>
              </a:rPr>
              <a:t>à la voisine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50826" y="4104413"/>
            <a:ext cx="1582994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Harrington" panose="04040505050A02020702" pitchFamily="82" charset="0"/>
              </a:rPr>
              <a:t>Visiter</a:t>
            </a:r>
          </a:p>
          <a:p>
            <a:pPr algn="ctr"/>
            <a:r>
              <a:rPr lang="fr-FR" sz="2400" b="1" dirty="0">
                <a:latin typeface="Harrington" panose="04040505050A02020702" pitchFamily="82" charset="0"/>
              </a:rPr>
              <a:t>une personne à l’hôpital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348452" y="3657271"/>
            <a:ext cx="1582994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Harrington" panose="04040505050A02020702" pitchFamily="82" charset="0"/>
              </a:rPr>
              <a:t>Organiser une réunion </a:t>
            </a:r>
            <a:r>
              <a:rPr lang="fr-FR" b="1">
                <a:latin typeface="Harrington" panose="04040505050A02020702" pitchFamily="82" charset="0"/>
              </a:rPr>
              <a:t>de prière </a:t>
            </a:r>
            <a:r>
              <a:rPr lang="fr-FR" b="1" dirty="0">
                <a:latin typeface="Harrington" panose="04040505050A02020702" pitchFamily="82" charset="0"/>
              </a:rPr>
              <a:t>pour les enfants qui ont subi les tremblements de terre</a:t>
            </a:r>
          </a:p>
        </p:txBody>
      </p:sp>
    </p:spTree>
    <p:extLst>
      <p:ext uri="{BB962C8B-B14F-4D97-AF65-F5344CB8AC3E}">
        <p14:creationId xmlns:p14="http://schemas.microsoft.com/office/powerpoint/2010/main" val="24593740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</Words>
  <Application>Microsoft Office PowerPoint</Application>
  <PresentationFormat>Grand écran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9</cp:revision>
  <dcterms:created xsi:type="dcterms:W3CDTF">2018-11-14T11:04:09Z</dcterms:created>
  <dcterms:modified xsi:type="dcterms:W3CDTF">2018-11-14T15:06:49Z</dcterms:modified>
</cp:coreProperties>
</file>