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37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42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17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89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58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67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16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72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52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CEF80-FE98-4B52-BA43-0E2AF304656C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A3BA4-A01D-477C-8EBD-3CB11C7C3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68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7058" y="1406013"/>
            <a:ext cx="1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8" name="Clouds - 47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6813" y="285400"/>
            <a:ext cx="7049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3399"/>
                </a:solidFill>
                <a:latin typeface="Harrington" panose="04040505050A02020702" pitchFamily="82" charset="0"/>
              </a:rPr>
              <a:t>Vis-le</a:t>
            </a:r>
          </a:p>
          <a:p>
            <a:r>
              <a:rPr lang="fr-FR" sz="3600" b="1" dirty="0">
                <a:solidFill>
                  <a:srgbClr val="FF3399"/>
                </a:solidFill>
                <a:latin typeface="Harrington" panose="04040505050A02020702" pitchFamily="82" charset="0"/>
              </a:rPr>
              <a:t>	Intercède pour tes amis(es)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372880" y="5958350"/>
            <a:ext cx="155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3399"/>
                </a:solidFill>
                <a:latin typeface="Harrington" panose="04040505050A02020702" pitchFamily="82" charset="0"/>
              </a:rPr>
              <a:t>Jour 27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25729" y="1941515"/>
            <a:ext cx="6174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i="1" dirty="0">
                <a:solidFill>
                  <a:srgbClr val="FFFF00"/>
                </a:solidFill>
                <a:latin typeface="Harrington" panose="04040505050A02020702" pitchFamily="82" charset="0"/>
              </a:rPr>
              <a:t>«</a:t>
            </a:r>
            <a:r>
              <a:rPr lang="fr-FR" sz="2800" b="1" i="1" dirty="0">
                <a:solidFill>
                  <a:srgbClr val="FF3399"/>
                </a:solidFill>
                <a:latin typeface="Harrington" panose="04040505050A02020702" pitchFamily="82" charset="0"/>
              </a:rPr>
              <a:t> Simon, Simon, Satan vous a réclamé pour vous passer au crible comme le blé. Mais j’ai prié pour toi… et toi affermis tes frères. » </a:t>
            </a:r>
            <a:r>
              <a:rPr lang="fr-FR" i="1" dirty="0">
                <a:solidFill>
                  <a:srgbClr val="FF3399"/>
                </a:solidFill>
              </a:rPr>
              <a:t>Luc 22 : 31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56" y="3948575"/>
            <a:ext cx="14763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88645" cy="825909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3626" y="481781"/>
            <a:ext cx="11484077" cy="20005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rgbClr val="0000FF"/>
                </a:solidFill>
              </a:rPr>
              <a:t>Vois-tu -</a:t>
            </a:r>
            <a:r>
              <a:rPr lang="fr-FR" sz="2400" b="1" dirty="0">
                <a:solidFill>
                  <a:srgbClr val="0000FF"/>
                </a:solidFill>
              </a:rPr>
              <a:t>  Il y a 2 éléments dans ce texte. D’abord Jésus a eu de la compassion pour  Pierre et ses amis les disciples. Il a dit à Pierre : </a:t>
            </a:r>
            <a:r>
              <a:rPr lang="fr-FR" sz="2400" b="1" i="1" dirty="0">
                <a:solidFill>
                  <a:srgbClr val="0000FF"/>
                </a:solidFill>
              </a:rPr>
              <a:t>« J’ai prié pour toi ». </a:t>
            </a:r>
            <a:r>
              <a:rPr lang="fr-FR" sz="2400" b="1" dirty="0">
                <a:solidFill>
                  <a:srgbClr val="0000FF"/>
                </a:solidFill>
              </a:rPr>
              <a:t>Puis il donne un ordre</a:t>
            </a:r>
            <a:r>
              <a:rPr lang="fr-FR" sz="2400" b="1" i="1" dirty="0">
                <a:solidFill>
                  <a:srgbClr val="0000FF"/>
                </a:solidFill>
              </a:rPr>
              <a:t> : « affermis tes frères »</a:t>
            </a:r>
            <a:r>
              <a:rPr lang="fr-FR" sz="2400" b="1" dirty="0">
                <a:solidFill>
                  <a:srgbClr val="0000FF"/>
                </a:solidFill>
              </a:rPr>
              <a:t>. C’est-à-dire le salut pour ses frères les disciples est important. Il doit intercéder pour chacun d’entre eux dans la prière, comme l’a fait Jésus pour lui et les disciples.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5689" y="5663381"/>
            <a:ext cx="11297264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</a:rPr>
              <a:t>A ton avis – Pourquoi est-ce important de prier pour tes amis(es) ?</a:t>
            </a:r>
          </a:p>
          <a:p>
            <a:pPr algn="just"/>
            <a:r>
              <a:rPr lang="fr-FR" sz="2800" b="1" dirty="0">
                <a:solidFill>
                  <a:schemeClr val="bg1"/>
                </a:solidFill>
              </a:rPr>
              <a:t>		Pourquoi ont-ils besoin de tes prières ?</a:t>
            </a:r>
          </a:p>
        </p:txBody>
      </p:sp>
    </p:spTree>
    <p:extLst>
      <p:ext uri="{BB962C8B-B14F-4D97-AF65-F5344CB8AC3E}">
        <p14:creationId xmlns:p14="http://schemas.microsoft.com/office/powerpoint/2010/main" val="293110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1111" y="5407742"/>
            <a:ext cx="11297264" cy="954107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1001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</a:rPr>
              <a:t>Avec ton partenaire de prière, choisissez un jour, une heure pour priez ensemble pour tes amis(es) inscrits sur ta liste.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1" y="565048"/>
            <a:ext cx="4286250" cy="40957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81" y="1597434"/>
            <a:ext cx="42862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988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79</Words>
  <Application>Microsoft Office PowerPoint</Application>
  <PresentationFormat>Grand écran</PresentationFormat>
  <Paragraphs>8</Paragraphs>
  <Slides>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Harrington</vt:lpstr>
      <vt:lpstr>Thème Office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6</cp:revision>
  <dcterms:created xsi:type="dcterms:W3CDTF">2018-11-29T11:04:15Z</dcterms:created>
  <dcterms:modified xsi:type="dcterms:W3CDTF">2018-11-29T17:03:37Z</dcterms:modified>
</cp:coreProperties>
</file>