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65058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60048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332108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352632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216827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BCA27F3-1452-49B2-8DAD-0461FC5E0DC6}"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424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CA27F3-1452-49B2-8DAD-0461FC5E0DC6}" type="datetimeFigureOut">
              <a:rPr lang="fr-FR" smtClean="0"/>
              <a:t>29/11/2018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374108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BCA27F3-1452-49B2-8DAD-0461FC5E0DC6}" type="datetimeFigureOut">
              <a:rPr lang="fr-FR" smtClean="0"/>
              <a:t>29/11/2018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172668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CA27F3-1452-49B2-8DAD-0461FC5E0DC6}" type="datetimeFigureOut">
              <a:rPr lang="fr-FR" smtClean="0"/>
              <a:t>29/11/2018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245526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BCA27F3-1452-49B2-8DAD-0461FC5E0DC6}"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197654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BCA27F3-1452-49B2-8DAD-0461FC5E0DC6}"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13FFC0-DD3B-41CE-8688-5DC68BA5C5C9}" type="slidenum">
              <a:rPr lang="fr-FR" smtClean="0"/>
              <a:t>‹N°›</a:t>
            </a:fld>
            <a:endParaRPr lang="fr-FR"/>
          </a:p>
        </p:txBody>
      </p:sp>
    </p:spTree>
    <p:extLst>
      <p:ext uri="{BB962C8B-B14F-4D97-AF65-F5344CB8AC3E}">
        <p14:creationId xmlns:p14="http://schemas.microsoft.com/office/powerpoint/2010/main" val="398654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27F3-1452-49B2-8DAD-0461FC5E0DC6}" type="datetimeFigureOut">
              <a:rPr lang="fr-FR" smtClean="0"/>
              <a:t>29/11/2018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3FFC0-DD3B-41CE-8688-5DC68BA5C5C9}" type="slidenum">
              <a:rPr lang="fr-FR" smtClean="0"/>
              <a:t>‹N°›</a:t>
            </a:fld>
            <a:endParaRPr lang="fr-FR"/>
          </a:p>
        </p:txBody>
      </p:sp>
    </p:spTree>
    <p:extLst>
      <p:ext uri="{BB962C8B-B14F-4D97-AF65-F5344CB8AC3E}">
        <p14:creationId xmlns:p14="http://schemas.microsoft.com/office/powerpoint/2010/main" val="142433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7058" y="1406013"/>
            <a:ext cx="137652" cy="369332"/>
          </a:xfrm>
          <a:prstGeom prst="rect">
            <a:avLst/>
          </a:prstGeom>
          <a:noFill/>
        </p:spPr>
        <p:txBody>
          <a:bodyPr wrap="square" rtlCol="0">
            <a:spAutoFit/>
          </a:bodyPr>
          <a:lstStyle/>
          <a:p>
            <a:endParaRPr lang="fr-FR" dirty="0"/>
          </a:p>
        </p:txBody>
      </p:sp>
      <p:pic>
        <p:nvPicPr>
          <p:cNvPr id="10" name="Light - 1617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ZoneTexte 3"/>
          <p:cNvSpPr txBox="1"/>
          <p:nvPr/>
        </p:nvSpPr>
        <p:spPr>
          <a:xfrm>
            <a:off x="432619" y="575016"/>
            <a:ext cx="3932903" cy="1200329"/>
          </a:xfrm>
          <a:prstGeom prst="rect">
            <a:avLst/>
          </a:prstGeom>
          <a:noFill/>
        </p:spPr>
        <p:txBody>
          <a:bodyPr wrap="square" rtlCol="0">
            <a:spAutoFit/>
          </a:bodyPr>
          <a:lstStyle/>
          <a:p>
            <a:r>
              <a:rPr lang="fr-FR" sz="3600" b="1" dirty="0">
                <a:solidFill>
                  <a:schemeClr val="bg1"/>
                </a:solidFill>
                <a:latin typeface="Harrington" panose="04040505050A02020702" pitchFamily="82" charset="0"/>
              </a:rPr>
              <a:t>Vis-le</a:t>
            </a:r>
          </a:p>
          <a:p>
            <a:r>
              <a:rPr lang="fr-FR" sz="3600" b="1" dirty="0">
                <a:solidFill>
                  <a:schemeClr val="bg1"/>
                </a:solidFill>
                <a:latin typeface="Harrington" panose="04040505050A02020702" pitchFamily="82" charset="0"/>
              </a:rPr>
              <a:t>	La prière</a:t>
            </a:r>
          </a:p>
        </p:txBody>
      </p:sp>
      <p:sp>
        <p:nvSpPr>
          <p:cNvPr id="5" name="ZoneTexte 4"/>
          <p:cNvSpPr txBox="1"/>
          <p:nvPr/>
        </p:nvSpPr>
        <p:spPr>
          <a:xfrm>
            <a:off x="10372880" y="5958350"/>
            <a:ext cx="1553496" cy="584775"/>
          </a:xfrm>
          <a:prstGeom prst="rect">
            <a:avLst/>
          </a:prstGeom>
          <a:noFill/>
        </p:spPr>
        <p:txBody>
          <a:bodyPr wrap="square" rtlCol="0">
            <a:spAutoFit/>
          </a:bodyPr>
          <a:lstStyle/>
          <a:p>
            <a:r>
              <a:rPr lang="fr-FR" sz="3200" b="1" dirty="0">
                <a:solidFill>
                  <a:schemeClr val="bg1"/>
                </a:solidFill>
                <a:latin typeface="Harrington" panose="04040505050A02020702" pitchFamily="82" charset="0"/>
              </a:rPr>
              <a:t>Jour 26</a:t>
            </a:r>
          </a:p>
        </p:txBody>
      </p:sp>
      <p:sp>
        <p:nvSpPr>
          <p:cNvPr id="7" name="ZoneTexte 6"/>
          <p:cNvSpPr txBox="1"/>
          <p:nvPr/>
        </p:nvSpPr>
        <p:spPr>
          <a:xfrm>
            <a:off x="6125498" y="1883045"/>
            <a:ext cx="5397910" cy="2092881"/>
          </a:xfrm>
          <a:prstGeom prst="rect">
            <a:avLst/>
          </a:prstGeom>
          <a:noFill/>
        </p:spPr>
        <p:txBody>
          <a:bodyPr wrap="square" rtlCol="0">
            <a:spAutoFit/>
          </a:bodyPr>
          <a:lstStyle/>
          <a:p>
            <a:pPr algn="just"/>
            <a:r>
              <a:rPr lang="fr-FR" sz="2800" b="1" i="1" dirty="0">
                <a:solidFill>
                  <a:schemeClr val="bg1"/>
                </a:solidFill>
                <a:latin typeface="Harrington" panose="04040505050A02020702" pitchFamily="82" charset="0"/>
              </a:rPr>
              <a:t>« …Mon Dieu, tends l’oreille et entends ! Ouvre les yeux et vois nos lieux dévastés et la ville sur laquelle ton nom est invoqué !...» </a:t>
            </a:r>
            <a:r>
              <a:rPr lang="fr-FR" i="1" dirty="0">
                <a:solidFill>
                  <a:schemeClr val="bg1"/>
                </a:solidFill>
              </a:rPr>
              <a:t>Daniel 9 : 18</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5790" y="3975926"/>
            <a:ext cx="1911914" cy="1811287"/>
          </a:xfrm>
          <a:prstGeom prst="rect">
            <a:avLst/>
          </a:prstGeom>
        </p:spPr>
      </p:pic>
    </p:spTree>
    <p:extLst>
      <p:ext uri="{BB962C8B-B14F-4D97-AF65-F5344CB8AC3E}">
        <p14:creationId xmlns:p14="http://schemas.microsoft.com/office/powerpoint/2010/main" val="25628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15200"/>
          </a:xfrm>
          <a:prstGeom prst="rect">
            <a:avLst/>
          </a:prstGeom>
        </p:spPr>
      </p:pic>
      <p:sp>
        <p:nvSpPr>
          <p:cNvPr id="6" name="ZoneTexte 5"/>
          <p:cNvSpPr txBox="1"/>
          <p:nvPr/>
        </p:nvSpPr>
        <p:spPr>
          <a:xfrm>
            <a:off x="521110" y="452284"/>
            <a:ext cx="3018503" cy="5416868"/>
          </a:xfrm>
          <a:prstGeom prst="rect">
            <a:avLst/>
          </a:prstGeom>
          <a:noFill/>
        </p:spPr>
        <p:txBody>
          <a:bodyPr wrap="square" rtlCol="0">
            <a:spAutoFit/>
          </a:bodyPr>
          <a:lstStyle/>
          <a:p>
            <a:r>
              <a:rPr lang="fr-FR" sz="2400" b="1" dirty="0">
                <a:solidFill>
                  <a:schemeClr val="bg1"/>
                </a:solidFill>
              </a:rPr>
              <a:t>Le savais-tu ? </a:t>
            </a:r>
          </a:p>
          <a:p>
            <a:pPr algn="just"/>
            <a:r>
              <a:rPr lang="fr-FR" sz="2000" b="1" dirty="0">
                <a:solidFill>
                  <a:srgbClr val="FFC000"/>
                </a:solidFill>
              </a:rPr>
              <a:t>Lorsque Daniel fit cette prière, le peuple d’Israël vivait sous l’autorité de l’Empire babylonien. La ville de Jérusalem était en ruines. Le temple, qui symbolisait la présence de Dieu, était à moitié détruit, Daniel priait pour son peuple et la restauration de la ville.</a:t>
            </a:r>
          </a:p>
          <a:p>
            <a:pPr algn="just"/>
            <a:endParaRPr lang="fr-FR" dirty="0">
              <a:solidFill>
                <a:schemeClr val="bg1"/>
              </a:solidFill>
            </a:endParaRPr>
          </a:p>
          <a:p>
            <a:pPr algn="just"/>
            <a:r>
              <a:rPr lang="fr-FR" sz="2400" b="1" dirty="0">
                <a:solidFill>
                  <a:schemeClr val="bg1"/>
                </a:solidFill>
              </a:rPr>
              <a:t>Vois-tu :</a:t>
            </a:r>
          </a:p>
          <a:p>
            <a:pPr algn="just"/>
            <a:r>
              <a:rPr lang="fr-FR" sz="2000" dirty="0">
                <a:solidFill>
                  <a:schemeClr val="bg1"/>
                </a:solidFill>
              </a:rPr>
              <a:t>Daniel ne priait pas pour ses propres difficultés. Il avait le souci du peuple.</a:t>
            </a:r>
            <a:endParaRPr lang="fr-FR" sz="2000" b="1" dirty="0">
              <a:solidFill>
                <a:schemeClr val="bg1"/>
              </a:solidFill>
            </a:endParaRPr>
          </a:p>
        </p:txBody>
      </p:sp>
      <p:sp>
        <p:nvSpPr>
          <p:cNvPr id="8" name="ZoneTexte 7"/>
          <p:cNvSpPr txBox="1"/>
          <p:nvPr/>
        </p:nvSpPr>
        <p:spPr>
          <a:xfrm>
            <a:off x="8209935" y="245806"/>
            <a:ext cx="3775588" cy="6370975"/>
          </a:xfrm>
          <a:prstGeom prst="rect">
            <a:avLst/>
          </a:prstGeom>
          <a:noFill/>
        </p:spPr>
        <p:txBody>
          <a:bodyPr wrap="square" rtlCol="0">
            <a:spAutoFit/>
          </a:bodyPr>
          <a:lstStyle/>
          <a:p>
            <a:r>
              <a:rPr lang="fr-FR" sz="2400" b="1" dirty="0">
                <a:solidFill>
                  <a:schemeClr val="bg1"/>
                </a:solidFill>
              </a:rPr>
              <a:t>Le savais-tu ?</a:t>
            </a:r>
          </a:p>
          <a:p>
            <a:pPr algn="just"/>
            <a:r>
              <a:rPr lang="fr-FR" sz="2000" b="1" dirty="0">
                <a:solidFill>
                  <a:srgbClr val="FFC000"/>
                </a:solidFill>
              </a:rPr>
              <a:t>Job a connu de terribles malheurs. Il a tout perdu (enfants, richesse). Il était sans ressource et malade. Il demanda sans doute, à plusieurs reprises, que le Seigneur résolve ses problèmes. Mais rien ne s’arrangea jusqu’au moment où il pria pour les amis qui venaient le voir et ne lui disaient pas toujours des choses sympathiques à entendre. </a:t>
            </a:r>
          </a:p>
          <a:p>
            <a:endParaRPr lang="fr-FR" sz="2000" dirty="0">
              <a:solidFill>
                <a:schemeClr val="bg1"/>
              </a:solidFill>
            </a:endParaRPr>
          </a:p>
          <a:p>
            <a:r>
              <a:rPr lang="fr-FR" sz="2400" b="1" dirty="0">
                <a:solidFill>
                  <a:schemeClr val="bg1"/>
                </a:solidFill>
              </a:rPr>
              <a:t>Vois-tu :</a:t>
            </a:r>
          </a:p>
          <a:p>
            <a:pPr algn="just"/>
            <a:r>
              <a:rPr lang="fr-FR" sz="2000" dirty="0">
                <a:solidFill>
                  <a:schemeClr val="bg1"/>
                </a:solidFill>
              </a:rPr>
              <a:t>Au moment où il pria pour ses amis pas très sympas, sa vie changea et le Seigneur lui accorda le double de tout ce qu’il avait eu. (Job 42 : 10)</a:t>
            </a:r>
          </a:p>
        </p:txBody>
      </p:sp>
    </p:spTree>
    <p:extLst>
      <p:ext uri="{BB962C8B-B14F-4D97-AF65-F5344CB8AC3E}">
        <p14:creationId xmlns:p14="http://schemas.microsoft.com/office/powerpoint/2010/main" val="293001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ZoneTexte 2"/>
          <p:cNvSpPr txBox="1"/>
          <p:nvPr/>
        </p:nvSpPr>
        <p:spPr>
          <a:xfrm>
            <a:off x="7000568" y="582067"/>
            <a:ext cx="4866967" cy="6124754"/>
          </a:xfrm>
          <a:prstGeom prst="rect">
            <a:avLst/>
          </a:prstGeom>
          <a:noFill/>
        </p:spPr>
        <p:txBody>
          <a:bodyPr wrap="square" rtlCol="0">
            <a:spAutoFit/>
          </a:bodyPr>
          <a:lstStyle/>
          <a:p>
            <a:pPr algn="just"/>
            <a:r>
              <a:rPr lang="fr-FR" sz="2800" b="1" dirty="0">
                <a:solidFill>
                  <a:srgbClr val="C00000"/>
                </a:solidFill>
              </a:rPr>
              <a:t>Echange avec ta famille  sur la prière de Daniel et celle de Job. </a:t>
            </a:r>
          </a:p>
          <a:p>
            <a:pPr algn="just"/>
            <a:endParaRPr lang="fr-FR" sz="2800" b="1" dirty="0">
              <a:solidFill>
                <a:srgbClr val="0000FF"/>
              </a:solidFill>
            </a:endParaRPr>
          </a:p>
          <a:p>
            <a:pPr algn="just"/>
            <a:r>
              <a:rPr lang="fr-FR" sz="2800" b="1" dirty="0">
                <a:solidFill>
                  <a:srgbClr val="0000FF"/>
                </a:solidFill>
              </a:rPr>
              <a:t>Ensuite, réfléchis sur ce que tu peux mettre en application dans ta propre vie par rapport à ceux et celles qui ne sont pas toujours sympathiques avec toi.</a:t>
            </a:r>
          </a:p>
          <a:p>
            <a:pPr algn="just"/>
            <a:endParaRPr lang="fr-FR" sz="2800" b="1" dirty="0">
              <a:solidFill>
                <a:srgbClr val="0000FF"/>
              </a:solidFill>
            </a:endParaRPr>
          </a:p>
          <a:p>
            <a:pPr algn="just"/>
            <a:r>
              <a:rPr lang="fr-FR" sz="2800" b="1" dirty="0">
                <a:solidFill>
                  <a:srgbClr val="FF33CC"/>
                </a:solidFill>
              </a:rPr>
              <a:t>Demande à ton partenaire de prière de prier avec toi pour ces camarades pas toujours aimables.</a:t>
            </a:r>
          </a:p>
        </p:txBody>
      </p:sp>
    </p:spTree>
    <p:extLst>
      <p:ext uri="{BB962C8B-B14F-4D97-AF65-F5344CB8AC3E}">
        <p14:creationId xmlns:p14="http://schemas.microsoft.com/office/powerpoint/2010/main" val="17380529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244</Words>
  <Application>Microsoft Office PowerPoint</Application>
  <PresentationFormat>Grand écran</PresentationFormat>
  <Paragraphs>19</Paragraphs>
  <Slides>3</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Harrington</vt:lpstr>
      <vt:lpstr>Thème Office</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9</cp:revision>
  <dcterms:created xsi:type="dcterms:W3CDTF">2018-11-29T09:48:17Z</dcterms:created>
  <dcterms:modified xsi:type="dcterms:W3CDTF">2018-11-29T17:00:22Z</dcterms:modified>
</cp:coreProperties>
</file>