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6" r:id="rId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208BC6F9-0FF2-45D3-AC04-08C90CBF7E0F}" type="datetimeFigureOut">
              <a:rPr lang="fr-FR" smtClean="0"/>
              <a:t>29/11/2018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C8DE3D-46CD-4E0E-8897-565C462ABCCF}" type="slidenum">
              <a:rPr lang="fr-FR" smtClean="0"/>
              <a:t>‹N°›</a:t>
            </a:fld>
            <a:endParaRPr lang="fr-FR"/>
          </a:p>
        </p:txBody>
      </p:sp>
    </p:spTree>
    <p:extLst>
      <p:ext uri="{BB962C8B-B14F-4D97-AF65-F5344CB8AC3E}">
        <p14:creationId xmlns:p14="http://schemas.microsoft.com/office/powerpoint/2010/main" val="3027759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08BC6F9-0FF2-45D3-AC04-08C90CBF7E0F}" type="datetimeFigureOut">
              <a:rPr lang="fr-FR" smtClean="0"/>
              <a:t>29/11/2018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C8DE3D-46CD-4E0E-8897-565C462ABCCF}" type="slidenum">
              <a:rPr lang="fr-FR" smtClean="0"/>
              <a:t>‹N°›</a:t>
            </a:fld>
            <a:endParaRPr lang="fr-FR"/>
          </a:p>
        </p:txBody>
      </p:sp>
    </p:spTree>
    <p:extLst>
      <p:ext uri="{BB962C8B-B14F-4D97-AF65-F5344CB8AC3E}">
        <p14:creationId xmlns:p14="http://schemas.microsoft.com/office/powerpoint/2010/main" val="3714762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08BC6F9-0FF2-45D3-AC04-08C90CBF7E0F}" type="datetimeFigureOut">
              <a:rPr lang="fr-FR" smtClean="0"/>
              <a:t>29/11/2018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C8DE3D-46CD-4E0E-8897-565C462ABCCF}" type="slidenum">
              <a:rPr lang="fr-FR" smtClean="0"/>
              <a:t>‹N°›</a:t>
            </a:fld>
            <a:endParaRPr lang="fr-FR"/>
          </a:p>
        </p:txBody>
      </p:sp>
    </p:spTree>
    <p:extLst>
      <p:ext uri="{BB962C8B-B14F-4D97-AF65-F5344CB8AC3E}">
        <p14:creationId xmlns:p14="http://schemas.microsoft.com/office/powerpoint/2010/main" val="1298608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08BC6F9-0FF2-45D3-AC04-08C90CBF7E0F}" type="datetimeFigureOut">
              <a:rPr lang="fr-FR" smtClean="0"/>
              <a:t>29/11/2018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C8DE3D-46CD-4E0E-8897-565C462ABCCF}" type="slidenum">
              <a:rPr lang="fr-FR" smtClean="0"/>
              <a:t>‹N°›</a:t>
            </a:fld>
            <a:endParaRPr lang="fr-FR"/>
          </a:p>
        </p:txBody>
      </p:sp>
    </p:spTree>
    <p:extLst>
      <p:ext uri="{BB962C8B-B14F-4D97-AF65-F5344CB8AC3E}">
        <p14:creationId xmlns:p14="http://schemas.microsoft.com/office/powerpoint/2010/main" val="3496995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208BC6F9-0FF2-45D3-AC04-08C90CBF7E0F}" type="datetimeFigureOut">
              <a:rPr lang="fr-FR" smtClean="0"/>
              <a:t>29/11/2018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C8DE3D-46CD-4E0E-8897-565C462ABCCF}" type="slidenum">
              <a:rPr lang="fr-FR" smtClean="0"/>
              <a:t>‹N°›</a:t>
            </a:fld>
            <a:endParaRPr lang="fr-FR"/>
          </a:p>
        </p:txBody>
      </p:sp>
    </p:spTree>
    <p:extLst>
      <p:ext uri="{BB962C8B-B14F-4D97-AF65-F5344CB8AC3E}">
        <p14:creationId xmlns:p14="http://schemas.microsoft.com/office/powerpoint/2010/main" val="3028456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08BC6F9-0FF2-45D3-AC04-08C90CBF7E0F}" type="datetimeFigureOut">
              <a:rPr lang="fr-FR" smtClean="0"/>
              <a:t>29/11/2018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2C8DE3D-46CD-4E0E-8897-565C462ABCCF}" type="slidenum">
              <a:rPr lang="fr-FR" smtClean="0"/>
              <a:t>‹N°›</a:t>
            </a:fld>
            <a:endParaRPr lang="fr-FR"/>
          </a:p>
        </p:txBody>
      </p:sp>
    </p:spTree>
    <p:extLst>
      <p:ext uri="{BB962C8B-B14F-4D97-AF65-F5344CB8AC3E}">
        <p14:creationId xmlns:p14="http://schemas.microsoft.com/office/powerpoint/2010/main" val="4001205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08BC6F9-0FF2-45D3-AC04-08C90CBF7E0F}" type="datetimeFigureOut">
              <a:rPr lang="fr-FR" smtClean="0"/>
              <a:t>29/11/2018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2C8DE3D-46CD-4E0E-8897-565C462ABCCF}" type="slidenum">
              <a:rPr lang="fr-FR" smtClean="0"/>
              <a:t>‹N°›</a:t>
            </a:fld>
            <a:endParaRPr lang="fr-FR"/>
          </a:p>
        </p:txBody>
      </p:sp>
    </p:spTree>
    <p:extLst>
      <p:ext uri="{BB962C8B-B14F-4D97-AF65-F5344CB8AC3E}">
        <p14:creationId xmlns:p14="http://schemas.microsoft.com/office/powerpoint/2010/main" val="711726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08BC6F9-0FF2-45D3-AC04-08C90CBF7E0F}" type="datetimeFigureOut">
              <a:rPr lang="fr-FR" smtClean="0"/>
              <a:t>29/11/2018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2C8DE3D-46CD-4E0E-8897-565C462ABCCF}" type="slidenum">
              <a:rPr lang="fr-FR" smtClean="0"/>
              <a:t>‹N°›</a:t>
            </a:fld>
            <a:endParaRPr lang="fr-FR"/>
          </a:p>
        </p:txBody>
      </p:sp>
    </p:spTree>
    <p:extLst>
      <p:ext uri="{BB962C8B-B14F-4D97-AF65-F5344CB8AC3E}">
        <p14:creationId xmlns:p14="http://schemas.microsoft.com/office/powerpoint/2010/main" val="2263615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08BC6F9-0FF2-45D3-AC04-08C90CBF7E0F}" type="datetimeFigureOut">
              <a:rPr lang="fr-FR" smtClean="0"/>
              <a:t>29/11/2018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2C8DE3D-46CD-4E0E-8897-565C462ABCCF}" type="slidenum">
              <a:rPr lang="fr-FR" smtClean="0"/>
              <a:t>‹N°›</a:t>
            </a:fld>
            <a:endParaRPr lang="fr-FR"/>
          </a:p>
        </p:txBody>
      </p:sp>
    </p:spTree>
    <p:extLst>
      <p:ext uri="{BB962C8B-B14F-4D97-AF65-F5344CB8AC3E}">
        <p14:creationId xmlns:p14="http://schemas.microsoft.com/office/powerpoint/2010/main" val="1506763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08BC6F9-0FF2-45D3-AC04-08C90CBF7E0F}" type="datetimeFigureOut">
              <a:rPr lang="fr-FR" smtClean="0"/>
              <a:t>29/11/2018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2C8DE3D-46CD-4E0E-8897-565C462ABCCF}" type="slidenum">
              <a:rPr lang="fr-FR" smtClean="0"/>
              <a:t>‹N°›</a:t>
            </a:fld>
            <a:endParaRPr lang="fr-FR"/>
          </a:p>
        </p:txBody>
      </p:sp>
    </p:spTree>
    <p:extLst>
      <p:ext uri="{BB962C8B-B14F-4D97-AF65-F5344CB8AC3E}">
        <p14:creationId xmlns:p14="http://schemas.microsoft.com/office/powerpoint/2010/main" val="895951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08BC6F9-0FF2-45D3-AC04-08C90CBF7E0F}" type="datetimeFigureOut">
              <a:rPr lang="fr-FR" smtClean="0"/>
              <a:t>29/11/2018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2C8DE3D-46CD-4E0E-8897-565C462ABCCF}" type="slidenum">
              <a:rPr lang="fr-FR" smtClean="0"/>
              <a:t>‹N°›</a:t>
            </a:fld>
            <a:endParaRPr lang="fr-FR"/>
          </a:p>
        </p:txBody>
      </p:sp>
    </p:spTree>
    <p:extLst>
      <p:ext uri="{BB962C8B-B14F-4D97-AF65-F5344CB8AC3E}">
        <p14:creationId xmlns:p14="http://schemas.microsoft.com/office/powerpoint/2010/main" val="447625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8BC6F9-0FF2-45D3-AC04-08C90CBF7E0F}" type="datetimeFigureOut">
              <a:rPr lang="fr-FR" smtClean="0"/>
              <a:t>29/11/2018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C8DE3D-46CD-4E0E-8897-565C462ABCCF}" type="slidenum">
              <a:rPr lang="fr-FR" smtClean="0"/>
              <a:t>‹N°›</a:t>
            </a:fld>
            <a:endParaRPr lang="fr-FR"/>
          </a:p>
        </p:txBody>
      </p:sp>
    </p:spTree>
    <p:extLst>
      <p:ext uri="{BB962C8B-B14F-4D97-AF65-F5344CB8AC3E}">
        <p14:creationId xmlns:p14="http://schemas.microsoft.com/office/powerpoint/2010/main" val="1223926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4"/><Relationship Id="rId1" Type="http://schemas.openxmlformats.org/officeDocument/2006/relationships/video" Target="NULL" TargetMode="External"/><Relationship Id="rId5" Type="http://schemas.openxmlformats.org/officeDocument/2006/relationships/image" Target="../media/image2.gif"/><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17058" y="1406013"/>
            <a:ext cx="137652" cy="369332"/>
          </a:xfrm>
          <a:prstGeom prst="rect">
            <a:avLst/>
          </a:prstGeom>
          <a:noFill/>
        </p:spPr>
        <p:txBody>
          <a:bodyPr wrap="square" rtlCol="0">
            <a:spAutoFit/>
          </a:bodyPr>
          <a:lstStyle/>
          <a:p>
            <a:endParaRPr lang="fr-FR" dirty="0"/>
          </a:p>
        </p:txBody>
      </p:sp>
      <p:pic>
        <p:nvPicPr>
          <p:cNvPr id="8" name="Jesus - 19479">
            <a:hlinkClick r:id="" action="ppaction://media"/>
          </p:cNvPr>
          <p:cNvPicPr>
            <a:picLocks noChangeAspect="1"/>
          </p:cNvPicPr>
          <p:nvPr>
            <a:videoFile r:link="rId1"/>
            <p:extLst>
              <p:ext uri="{DAA4B4D4-6D71-4841-9C94-3DE7FCFB9230}">
                <p14:media xmlns:p14="http://schemas.microsoft.com/office/powerpoint/2010/main" r:embed="rId2">
                  <p14:trim st="6849"/>
                </p14:media>
              </p:ext>
            </p:extLst>
          </p:nvPr>
        </p:nvPicPr>
        <p:blipFill>
          <a:blip r:embed="rId4"/>
          <a:stretch>
            <a:fillRect/>
          </a:stretch>
        </p:blipFill>
        <p:spPr>
          <a:xfrm>
            <a:off x="0" y="0"/>
            <a:ext cx="12192000" cy="6858000"/>
          </a:xfrm>
          <a:prstGeom prst="rect">
            <a:avLst/>
          </a:prstGeom>
        </p:spPr>
      </p:pic>
      <p:sp>
        <p:nvSpPr>
          <p:cNvPr id="4" name="ZoneTexte 3"/>
          <p:cNvSpPr txBox="1"/>
          <p:nvPr/>
        </p:nvSpPr>
        <p:spPr>
          <a:xfrm>
            <a:off x="344129" y="280048"/>
            <a:ext cx="5751871" cy="1200329"/>
          </a:xfrm>
          <a:prstGeom prst="rect">
            <a:avLst/>
          </a:prstGeom>
          <a:noFill/>
        </p:spPr>
        <p:txBody>
          <a:bodyPr wrap="square" rtlCol="0">
            <a:spAutoFit/>
          </a:bodyPr>
          <a:lstStyle/>
          <a:p>
            <a:r>
              <a:rPr lang="fr-FR" sz="3600" b="1" dirty="0">
                <a:solidFill>
                  <a:schemeClr val="bg1"/>
                </a:solidFill>
                <a:latin typeface="Harrington" panose="04040505050A02020702" pitchFamily="82" charset="0"/>
              </a:rPr>
              <a:t>Vis-le</a:t>
            </a:r>
          </a:p>
          <a:p>
            <a:r>
              <a:rPr lang="fr-FR" sz="3600" b="1" dirty="0">
                <a:solidFill>
                  <a:schemeClr val="bg1"/>
                </a:solidFill>
                <a:latin typeface="Harrington" panose="04040505050A02020702" pitchFamily="82" charset="0"/>
              </a:rPr>
              <a:t>	Connaissance biblique</a:t>
            </a:r>
          </a:p>
        </p:txBody>
      </p:sp>
      <p:sp>
        <p:nvSpPr>
          <p:cNvPr id="5" name="ZoneTexte 4"/>
          <p:cNvSpPr txBox="1"/>
          <p:nvPr/>
        </p:nvSpPr>
        <p:spPr>
          <a:xfrm>
            <a:off x="10372880" y="5958350"/>
            <a:ext cx="1553496" cy="584775"/>
          </a:xfrm>
          <a:prstGeom prst="rect">
            <a:avLst/>
          </a:prstGeom>
          <a:noFill/>
        </p:spPr>
        <p:txBody>
          <a:bodyPr wrap="square" rtlCol="0">
            <a:spAutoFit/>
          </a:bodyPr>
          <a:lstStyle/>
          <a:p>
            <a:r>
              <a:rPr lang="fr-FR" sz="3200" b="1" dirty="0">
                <a:solidFill>
                  <a:schemeClr val="bg1"/>
                </a:solidFill>
                <a:latin typeface="Harrington" panose="04040505050A02020702" pitchFamily="82" charset="0"/>
              </a:rPr>
              <a:t>Jour 25</a:t>
            </a:r>
          </a:p>
        </p:txBody>
      </p:sp>
      <p:sp>
        <p:nvSpPr>
          <p:cNvPr id="7" name="ZoneTexte 6"/>
          <p:cNvSpPr txBox="1"/>
          <p:nvPr/>
        </p:nvSpPr>
        <p:spPr>
          <a:xfrm>
            <a:off x="5987845" y="1590679"/>
            <a:ext cx="5938531" cy="1815882"/>
          </a:xfrm>
          <a:prstGeom prst="rect">
            <a:avLst/>
          </a:prstGeom>
          <a:noFill/>
        </p:spPr>
        <p:txBody>
          <a:bodyPr wrap="square" rtlCol="0">
            <a:spAutoFit/>
          </a:bodyPr>
          <a:lstStyle/>
          <a:p>
            <a:pPr algn="just"/>
            <a:r>
              <a:rPr lang="fr-FR" sz="2800" b="1" i="1" dirty="0">
                <a:solidFill>
                  <a:schemeClr val="bg1"/>
                </a:solidFill>
                <a:latin typeface="Harrington" panose="04040505050A02020702" pitchFamily="82" charset="0"/>
              </a:rPr>
              <a:t>« …Et, commençant par Moïse et par tous les prophètes, il leur fit l’interprétation de ce qui, dans toutes la Bible, le concernait » </a:t>
            </a:r>
            <a:r>
              <a:rPr lang="fr-FR" i="1" dirty="0">
                <a:solidFill>
                  <a:schemeClr val="bg1"/>
                </a:solidFill>
              </a:rPr>
              <a:t>Luc 24 : 27</a:t>
            </a:r>
          </a:p>
        </p:txBody>
      </p:sp>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07025" y="3429000"/>
            <a:ext cx="2684975" cy="2662365"/>
          </a:xfrm>
          <a:prstGeom prst="rect">
            <a:avLst/>
          </a:prstGeom>
        </p:spPr>
      </p:pic>
    </p:spTree>
    <p:extLst>
      <p:ext uri="{BB962C8B-B14F-4D97-AF65-F5344CB8AC3E}">
        <p14:creationId xmlns:p14="http://schemas.microsoft.com/office/powerpoint/2010/main" val="4204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36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103" y="0"/>
            <a:ext cx="5607844" cy="6858000"/>
          </a:xfrm>
          <a:prstGeom prst="rect">
            <a:avLst/>
          </a:prstGeom>
        </p:spPr>
      </p:pic>
      <p:sp>
        <p:nvSpPr>
          <p:cNvPr id="3" name="ZoneTexte 2"/>
          <p:cNvSpPr txBox="1"/>
          <p:nvPr/>
        </p:nvSpPr>
        <p:spPr>
          <a:xfrm>
            <a:off x="5279924" y="-10403"/>
            <a:ext cx="6744928" cy="687880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just">
              <a:lnSpc>
                <a:spcPct val="150000"/>
              </a:lnSpc>
            </a:pPr>
            <a:r>
              <a:rPr lang="fr-FR" sz="2400" b="1" dirty="0"/>
              <a:t>Jésus, son autorité ne résidait pas seulement dans son charisme personnel, mais dans le fait qu’il employait la Parole de Dieu comme base de tout ce qu’il disait. Sa rencontre avec les 2 disciples d’Emmaüs est un exemple.</a:t>
            </a:r>
          </a:p>
          <a:p>
            <a:pPr algn="just">
              <a:lnSpc>
                <a:spcPct val="150000"/>
              </a:lnSpc>
            </a:pPr>
            <a:endParaRPr lang="fr-FR" sz="100" b="1" dirty="0"/>
          </a:p>
          <a:p>
            <a:pPr algn="just">
              <a:lnSpc>
                <a:spcPct val="150000"/>
              </a:lnSpc>
            </a:pPr>
            <a:r>
              <a:rPr lang="fr-FR" sz="2400" b="1" dirty="0"/>
              <a:t>Jésus les guida vers les Ecritures et leur montra qu’il n’y avait pas lieu de désespérer. Au contraire ce qui semblait une défaite était le début de la victoire.</a:t>
            </a:r>
          </a:p>
          <a:p>
            <a:pPr algn="just">
              <a:lnSpc>
                <a:spcPct val="150000"/>
              </a:lnSpc>
            </a:pPr>
            <a:endParaRPr lang="fr-FR" sz="100" b="1" dirty="0"/>
          </a:p>
          <a:p>
            <a:pPr marL="742950" lvl="1" indent="-285750" algn="just">
              <a:lnSpc>
                <a:spcPct val="150000"/>
              </a:lnSpc>
              <a:buFont typeface="Wingdings" panose="05000000000000000000" pitchFamily="2" charset="2"/>
              <a:buChar char="Ø"/>
            </a:pPr>
            <a:r>
              <a:rPr lang="fr-FR" sz="2400" b="1" dirty="0"/>
              <a:t>Pourquoi commence t-il à leur parler de Moïse ?</a:t>
            </a:r>
          </a:p>
          <a:p>
            <a:pPr marL="742950" lvl="1" indent="-285750" algn="just">
              <a:lnSpc>
                <a:spcPct val="150000"/>
              </a:lnSpc>
              <a:buFont typeface="Wingdings" panose="05000000000000000000" pitchFamily="2" charset="2"/>
              <a:buChar char="Ø"/>
            </a:pPr>
            <a:r>
              <a:rPr lang="fr-FR" sz="2400" b="1" dirty="0"/>
              <a:t>Te souviens-tu de ce que certains prophètes ont annoncé par rapport à Jésus ?</a:t>
            </a:r>
          </a:p>
        </p:txBody>
      </p:sp>
    </p:spTree>
    <p:extLst>
      <p:ext uri="{BB962C8B-B14F-4D97-AF65-F5344CB8AC3E}">
        <p14:creationId xmlns:p14="http://schemas.microsoft.com/office/powerpoint/2010/main" val="164878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8331200"/>
          </a:xfrm>
          <a:prstGeom prst="rect">
            <a:avLst/>
          </a:prstGeom>
        </p:spPr>
      </p:pic>
      <p:sp>
        <p:nvSpPr>
          <p:cNvPr id="5" name="ZoneTexte 4"/>
          <p:cNvSpPr txBox="1"/>
          <p:nvPr/>
        </p:nvSpPr>
        <p:spPr>
          <a:xfrm>
            <a:off x="5987845" y="3451122"/>
            <a:ext cx="5978013" cy="33547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endParaRPr lang="fr-FR" sz="1000" b="1" dirty="0"/>
          </a:p>
          <a:p>
            <a:pPr algn="just"/>
            <a:r>
              <a:rPr lang="fr-FR" sz="2000" b="1" dirty="0"/>
              <a:t>Les disciples ont également appris à employer les Ecritures comme base de leur enseignement. D’une manière équilibrée et avec sagesse.</a:t>
            </a:r>
          </a:p>
          <a:p>
            <a:pPr algn="just"/>
            <a:endParaRPr lang="fr-FR" sz="1000" b="1" dirty="0"/>
          </a:p>
          <a:p>
            <a:pPr algn="just"/>
            <a:r>
              <a:rPr lang="fr-FR" sz="2000" b="1" dirty="0"/>
              <a:t>Ouvre ta Bible et lie un verset, une histoire que tu aimes particulièrement. Réfléchis bien sur ce que cela peut t’apprendre sur l’époque mais aussi pour aujourd’hui dans ta vie. Avec ton partenaire </a:t>
            </a:r>
            <a:r>
              <a:rPr lang="fr-FR" sz="2000" b="1"/>
              <a:t>de prière, </a:t>
            </a:r>
            <a:r>
              <a:rPr lang="fr-FR" sz="2000" b="1" dirty="0"/>
              <a:t>demande à Jésus de te guider dans ta manière de l’expliquer ensuite à tes amis(es)</a:t>
            </a:r>
          </a:p>
          <a:p>
            <a:pPr algn="just"/>
            <a:endParaRPr lang="fr-FR" sz="1000" b="1" dirty="0"/>
          </a:p>
        </p:txBody>
      </p:sp>
    </p:spTree>
    <p:extLst>
      <p:ext uri="{BB962C8B-B14F-4D97-AF65-F5344CB8AC3E}">
        <p14:creationId xmlns:p14="http://schemas.microsoft.com/office/powerpoint/2010/main" val="249854319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179</Words>
  <Application>Microsoft Office PowerPoint</Application>
  <PresentationFormat>Grand écran</PresentationFormat>
  <Paragraphs>14</Paragraphs>
  <Slides>3</Slides>
  <Notes>0</Notes>
  <HiddenSlides>0</HiddenSlides>
  <MMClips>1</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vt:i4>
      </vt:variant>
    </vt:vector>
  </HeadingPairs>
  <TitlesOfParts>
    <vt:vector size="9" baseType="lpstr">
      <vt:lpstr>Arial</vt:lpstr>
      <vt:lpstr>Calibri</vt:lpstr>
      <vt:lpstr>Calibri Light</vt:lpstr>
      <vt:lpstr>Harrington</vt:lpstr>
      <vt:lpstr>Wingdings</vt:lpstr>
      <vt:lpstr>Thème Office</vt:lpstr>
      <vt:lpstr>Présentation PowerPoint</vt:lpstr>
      <vt:lpstr>Présentation PowerPoint</vt:lpstr>
      <vt:lpstr>Présentation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TONIOLO Françoise</dc:creator>
  <cp:lastModifiedBy>Laetitia TONIOLO</cp:lastModifiedBy>
  <cp:revision>7</cp:revision>
  <dcterms:created xsi:type="dcterms:W3CDTF">2018-11-29T08:55:31Z</dcterms:created>
  <dcterms:modified xsi:type="dcterms:W3CDTF">2018-11-29T16:55:08Z</dcterms:modified>
</cp:coreProperties>
</file>