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A8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7635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515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252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046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357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423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2540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493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757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0225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4160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8908E-2629-4DA7-A94A-1C984D59AB8B}" type="datetimeFigureOut">
              <a:rPr lang="fr-FR" smtClean="0"/>
              <a:t>28/11/2018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69DD9-A24B-440C-8602-EA4EC69287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068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ascade - 30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517058" y="1406013"/>
            <a:ext cx="13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32618" y="280049"/>
            <a:ext cx="72070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D32DA8"/>
                </a:solidFill>
                <a:latin typeface="Harrington" panose="04040505050A02020702" pitchFamily="82" charset="0"/>
              </a:rPr>
              <a:t>Vis-le</a:t>
            </a:r>
          </a:p>
          <a:p>
            <a:r>
              <a:rPr lang="fr-FR" sz="3600" b="1" dirty="0">
                <a:solidFill>
                  <a:srgbClr val="D32DA8"/>
                </a:solidFill>
                <a:latin typeface="Harrington" panose="04040505050A02020702" pitchFamily="82" charset="0"/>
              </a:rPr>
              <a:t>	La Bible, source de réconfort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372880" y="5958350"/>
            <a:ext cx="155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chemeClr val="bg1"/>
                </a:solidFill>
                <a:latin typeface="Harrington" panose="04040505050A02020702" pitchFamily="82" charset="0"/>
              </a:rPr>
              <a:t>Jour 24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129144" y="1480378"/>
            <a:ext cx="46899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i="1" dirty="0">
                <a:solidFill>
                  <a:schemeClr val="bg1"/>
                </a:solidFill>
                <a:latin typeface="Harrington" panose="04040505050A02020702" pitchFamily="82" charset="0"/>
              </a:rPr>
              <a:t>« …Vous avez entendu qu’il a été dit… Mais moi, je vous dis. » </a:t>
            </a:r>
            <a:r>
              <a:rPr lang="fr-FR" b="1" i="1" dirty="0">
                <a:solidFill>
                  <a:schemeClr val="bg1"/>
                </a:solidFill>
                <a:latin typeface="Harrington" panose="04040505050A02020702" pitchFamily="82" charset="0"/>
              </a:rPr>
              <a:t>Matthieu 5 : 22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0434" y="2865373"/>
            <a:ext cx="33147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14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7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t="14910" r="11111"/>
          <a:stretch/>
        </p:blipFill>
        <p:spPr>
          <a:xfrm>
            <a:off x="137651" y="-310362"/>
            <a:ext cx="6715433" cy="7168362"/>
          </a:xfrm>
          <a:prstGeom prst="rect">
            <a:avLst/>
          </a:prstGeom>
          <a:effectLst>
            <a:softEdge rad="0"/>
          </a:effectLst>
        </p:spPr>
      </p:pic>
      <p:sp>
        <p:nvSpPr>
          <p:cNvPr id="5" name="ZoneTexte 4"/>
          <p:cNvSpPr txBox="1"/>
          <p:nvPr/>
        </p:nvSpPr>
        <p:spPr>
          <a:xfrm>
            <a:off x="6027174" y="167148"/>
            <a:ext cx="5922169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>
                <a:solidFill>
                  <a:srgbClr val="0000FF"/>
                </a:solidFill>
              </a:rPr>
              <a:t>Vois-tu, les juifs voyaient les commandements comme des règles ou des interdits. </a:t>
            </a:r>
          </a:p>
          <a:p>
            <a:pPr algn="just"/>
            <a:r>
              <a:rPr lang="fr-FR" sz="2400" b="1" dirty="0">
                <a:solidFill>
                  <a:srgbClr val="0000FF"/>
                </a:solidFill>
              </a:rPr>
              <a:t>Ex</a:t>
            </a:r>
            <a:r>
              <a:rPr lang="fr-FR" sz="2400" dirty="0">
                <a:solidFill>
                  <a:srgbClr val="0000FF"/>
                </a:solidFill>
              </a:rPr>
              <a:t> : Tu ne tueras pas.</a:t>
            </a:r>
          </a:p>
          <a:p>
            <a:pPr algn="just"/>
            <a:r>
              <a:rPr lang="fr-FR" sz="2400" b="1" dirty="0">
                <a:solidFill>
                  <a:srgbClr val="0000FF"/>
                </a:solidFill>
              </a:rPr>
              <a:t>Mais Jésus a enseigné </a:t>
            </a:r>
            <a:r>
              <a:rPr lang="fr-FR" sz="2400" dirty="0">
                <a:solidFill>
                  <a:srgbClr val="0000FF"/>
                </a:solidFill>
              </a:rPr>
              <a:t>: (Si tu m’aimes) </a:t>
            </a:r>
            <a:r>
              <a:rPr lang="fr-FR" sz="2400" b="1" dirty="0">
                <a:solidFill>
                  <a:srgbClr val="0000FF"/>
                </a:solidFill>
              </a:rPr>
              <a:t>Je te fais la promesse que tu ne commettras pas de meurtre</a:t>
            </a:r>
            <a:r>
              <a:rPr lang="fr-FR" sz="2400" dirty="0">
                <a:solidFill>
                  <a:srgbClr val="0000FF"/>
                </a:solidFill>
              </a:rPr>
              <a:t>. C’était la même chose, mais avec une petite différence. C’est </a:t>
            </a:r>
            <a:r>
              <a:rPr lang="fr-FR" sz="3200" b="1" dirty="0">
                <a:solidFill>
                  <a:srgbClr val="0000FF"/>
                </a:solidFill>
              </a:rPr>
              <a:t>l’amour</a:t>
            </a:r>
            <a:r>
              <a:rPr lang="fr-FR" sz="2400" dirty="0">
                <a:solidFill>
                  <a:srgbClr val="0000FF"/>
                </a:solidFill>
              </a:rPr>
              <a:t> qui faisait la différence. </a:t>
            </a:r>
          </a:p>
          <a:p>
            <a:pPr algn="just"/>
            <a:r>
              <a:rPr lang="fr-FR" sz="2400" dirty="0">
                <a:solidFill>
                  <a:srgbClr val="0000FF"/>
                </a:solidFill>
              </a:rPr>
              <a:t>Jésus </a:t>
            </a:r>
            <a:r>
              <a:rPr lang="fr-FR" sz="2400" b="1" dirty="0">
                <a:solidFill>
                  <a:srgbClr val="0000FF"/>
                </a:solidFill>
              </a:rPr>
              <a:t>orientait les pensées</a:t>
            </a:r>
            <a:r>
              <a:rPr lang="fr-FR" sz="2400" dirty="0">
                <a:solidFill>
                  <a:srgbClr val="0000FF"/>
                </a:solidFill>
              </a:rPr>
              <a:t> de ceux qui l’écoutaient vers la Bible.</a:t>
            </a:r>
          </a:p>
          <a:p>
            <a:pPr algn="just"/>
            <a:endParaRPr lang="fr-FR" sz="2400" dirty="0">
              <a:solidFill>
                <a:srgbClr val="0000FF"/>
              </a:solidFill>
            </a:endParaRPr>
          </a:p>
          <a:p>
            <a:pPr algn="just"/>
            <a:r>
              <a:rPr lang="fr-FR" sz="2400" dirty="0">
                <a:solidFill>
                  <a:srgbClr val="D32DA8"/>
                </a:solidFill>
              </a:rPr>
              <a:t>Avec ta </a:t>
            </a:r>
            <a:r>
              <a:rPr lang="fr-FR" sz="2400" b="1" dirty="0">
                <a:solidFill>
                  <a:srgbClr val="D32DA8"/>
                </a:solidFill>
              </a:rPr>
              <a:t>famille</a:t>
            </a:r>
            <a:r>
              <a:rPr lang="fr-FR" sz="2400" dirty="0">
                <a:solidFill>
                  <a:srgbClr val="D32DA8"/>
                </a:solidFill>
              </a:rPr>
              <a:t> prie pour que Jésus vous aide à trouver des idées pour montrer à tes amis(es) que la Bible est un livre ou ils </a:t>
            </a:r>
            <a:r>
              <a:rPr lang="fr-FR" sz="2400" b="1" dirty="0">
                <a:solidFill>
                  <a:srgbClr val="D32DA8"/>
                </a:solidFill>
              </a:rPr>
              <a:t>peuvent trouver des réponses à leurs questions et que sa lecture apporte la paix et le réconfort.</a:t>
            </a:r>
          </a:p>
        </p:txBody>
      </p:sp>
    </p:spTree>
    <p:extLst>
      <p:ext uri="{BB962C8B-B14F-4D97-AF65-F5344CB8AC3E}">
        <p14:creationId xmlns:p14="http://schemas.microsoft.com/office/powerpoint/2010/main" val="902602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125</Words>
  <Application>Microsoft Office PowerPoint</Application>
  <PresentationFormat>Grand écran</PresentationFormat>
  <Paragraphs>10</Paragraphs>
  <Slides>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Harrington</vt:lpstr>
      <vt:lpstr>Thème Office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Laetitia TONIOLO</cp:lastModifiedBy>
  <cp:revision>7</cp:revision>
  <dcterms:created xsi:type="dcterms:W3CDTF">2018-11-28T13:20:45Z</dcterms:created>
  <dcterms:modified xsi:type="dcterms:W3CDTF">2018-11-28T18:56:31Z</dcterms:modified>
</cp:coreProperties>
</file>