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298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86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23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57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15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932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2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49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002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26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56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1A6E6-A1E9-4749-873E-3E506EF63907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0C144-4D72-4C99-8B27-22FDEA12F4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43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7058" y="1406013"/>
            <a:ext cx="13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" name="Tunnel-Timer - 150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32618" y="575016"/>
            <a:ext cx="6105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Harrington" panose="04040505050A02020702" pitchFamily="82" charset="0"/>
              </a:rPr>
              <a:t>Vis-le</a:t>
            </a:r>
          </a:p>
          <a:p>
            <a:r>
              <a:rPr lang="fr-FR" sz="3600" b="1" dirty="0">
                <a:solidFill>
                  <a:srgbClr val="002060"/>
                </a:solidFill>
                <a:latin typeface="Harrington" panose="04040505050A02020702" pitchFamily="82" charset="0"/>
              </a:rPr>
              <a:t>	Fort dans les difficultés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372880" y="5958350"/>
            <a:ext cx="1553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Harrington" panose="04040505050A02020702" pitchFamily="82" charset="0"/>
              </a:rPr>
              <a:t>Jour 23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735853" y="2155107"/>
            <a:ext cx="46899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i="1" dirty="0">
                <a:solidFill>
                  <a:srgbClr val="002060"/>
                </a:solidFill>
                <a:latin typeface="Harrington" panose="04040505050A02020702" pitchFamily="82" charset="0"/>
              </a:rPr>
              <a:t>« Ne pensez pas que je sois venu pour abolir la loi ou les prophètes. Je ne suis pas venu pour abolir, mais pour accomplir » </a:t>
            </a:r>
            <a:r>
              <a:rPr lang="fr-FR" i="1" dirty="0">
                <a:solidFill>
                  <a:srgbClr val="002060"/>
                </a:solidFill>
                <a:latin typeface="Harrington" panose="04040505050A02020702" pitchFamily="82" charset="0"/>
              </a:rPr>
              <a:t>Matthieu 5 </a:t>
            </a:r>
            <a:r>
              <a:rPr lang="fr-FR" i="1" dirty="0">
                <a:solidFill>
                  <a:schemeClr val="bg1"/>
                </a:solidFill>
                <a:latin typeface="Harrington" panose="04040505050A02020702" pitchFamily="82" charset="0"/>
              </a:rPr>
              <a:t>: 17-19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16" y="4525081"/>
            <a:ext cx="3810823" cy="1725656"/>
          </a:xfrm>
          <a:prstGeom prst="rect">
            <a:avLst/>
          </a:prstGeom>
          <a:ln>
            <a:noFill/>
          </a:ln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200593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ok - 137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320981" y="108155"/>
            <a:ext cx="278252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/>
              <a:t>Quand quelqu’un lui posait une question, il répondait souvent en citant la Bible. Il citait les Ecritures pour montrer leur valeur et leur autorité.</a:t>
            </a:r>
          </a:p>
          <a:p>
            <a:pPr algn="just"/>
            <a:endParaRPr lang="fr-FR" sz="1200" dirty="0"/>
          </a:p>
          <a:p>
            <a:pPr algn="just"/>
            <a:r>
              <a:rPr lang="fr-FR" sz="2000" dirty="0"/>
              <a:t>Nous devons aussi respecter ce </a:t>
            </a:r>
            <a:r>
              <a:rPr lang="fr-FR" sz="2000"/>
              <a:t>que dit </a:t>
            </a:r>
            <a:r>
              <a:rPr lang="fr-FR" sz="2000" dirty="0"/>
              <a:t>le texte dans son contexte.</a:t>
            </a:r>
          </a:p>
          <a:p>
            <a:pPr algn="just"/>
            <a:endParaRPr lang="fr-FR" sz="1200" dirty="0"/>
          </a:p>
          <a:p>
            <a:pPr algn="just"/>
            <a:r>
              <a:rPr lang="fr-FR" sz="2000" dirty="0"/>
              <a:t>Echange avec ta famille sur ces mots :</a:t>
            </a:r>
          </a:p>
          <a:p>
            <a:pPr algn="just"/>
            <a:endParaRPr lang="fr-FR" sz="1200" dirty="0"/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Valeur – Autorité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Abolir - Accomplir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  Bible - Contexte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159045" y="6174658"/>
            <a:ext cx="474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Ci-dessus complète le texte avec les mots cités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20181" y="1691148"/>
            <a:ext cx="26055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solidFill>
                  <a:schemeClr val="bg1"/>
                </a:solidFill>
              </a:rPr>
              <a:t>Plus tu liras, plus tu deviendras fort dans les difficultés car des versets te viendront en mémoire pour te fortifier.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07511" y="1258529"/>
            <a:ext cx="32249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rgbClr val="002060"/>
                </a:solidFill>
              </a:rPr>
              <a:t>«</a:t>
            </a:r>
            <a:r>
              <a:rPr lang="fr-FR" sz="2800" b="1">
                <a:solidFill>
                  <a:srgbClr val="002060"/>
                </a:solidFill>
              </a:rPr>
              <a:t> Ils </a:t>
            </a:r>
            <a:r>
              <a:rPr lang="fr-FR" sz="2800" b="1" dirty="0">
                <a:solidFill>
                  <a:srgbClr val="002060"/>
                </a:solidFill>
              </a:rPr>
              <a:t>-------- la parole avec -------- d’------------, et ils ----------- chaque jour les ---------, pour voir si ce qu’on leur ------ était ------. »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07511" y="4496624"/>
            <a:ext cx="307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empressement – exact – écritures – disait – reçurent – beaucoup - examinaient</a:t>
            </a:r>
          </a:p>
        </p:txBody>
      </p:sp>
    </p:spTree>
    <p:extLst>
      <p:ext uri="{BB962C8B-B14F-4D97-AF65-F5344CB8AC3E}">
        <p14:creationId xmlns:p14="http://schemas.microsoft.com/office/powerpoint/2010/main" val="221566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106</Words>
  <Application>Microsoft Office PowerPoint</Application>
  <PresentationFormat>Grand écran</PresentationFormat>
  <Paragraphs>17</Paragraphs>
  <Slides>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Harrington</vt:lpstr>
      <vt:lpstr>Thème Office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Laetitia TONIOLO</cp:lastModifiedBy>
  <cp:revision>12</cp:revision>
  <dcterms:created xsi:type="dcterms:W3CDTF">2018-11-25T15:21:59Z</dcterms:created>
  <dcterms:modified xsi:type="dcterms:W3CDTF">2018-11-28T18:09:17Z</dcterms:modified>
</cp:coreProperties>
</file>