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70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8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7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0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66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04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56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33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30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04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32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D076-57CB-4808-992E-4C988896FD17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C70B-8B38-426A-8740-3FD7A971F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63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ope - 306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2619" y="575016"/>
            <a:ext cx="4513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FF0000"/>
                </a:solidFill>
                <a:latin typeface="Harrington" panose="04040505050A02020702" pitchFamily="82" charset="0"/>
              </a:rPr>
              <a:t>	Liens d’amitié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21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07742" y="3348051"/>
            <a:ext cx="6194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>
                <a:solidFill>
                  <a:srgbClr val="CC3300"/>
                </a:solidFill>
                <a:latin typeface="Harrington" panose="04040505050A02020702" pitchFamily="82" charset="0"/>
              </a:rPr>
              <a:t>« </a:t>
            </a:r>
            <a:r>
              <a:rPr lang="fr-FR" sz="3600" dirty="0">
                <a:solidFill>
                  <a:srgbClr val="CC3300"/>
                </a:solidFill>
                <a:latin typeface="Harrington" panose="04040505050A02020702" pitchFamily="82" charset="0"/>
              </a:rPr>
              <a:t>Une corde tressée de plusieurs fils ne casse pas facilement. </a:t>
            </a:r>
            <a:r>
              <a:rPr lang="fr-FR" sz="3600" b="1" i="1" dirty="0">
                <a:solidFill>
                  <a:srgbClr val="CC3300"/>
                </a:solidFill>
                <a:latin typeface="Harrington" panose="04040505050A02020702" pitchFamily="82" charset="0"/>
              </a:rPr>
              <a:t>» </a:t>
            </a:r>
            <a:r>
              <a:rPr lang="fr-FR" sz="2400" i="1" dirty="0">
                <a:solidFill>
                  <a:srgbClr val="CC3300"/>
                </a:solidFill>
              </a:rPr>
              <a:t>Ecclésiaste 4 : 9</a:t>
            </a:r>
          </a:p>
        </p:txBody>
      </p:sp>
    </p:spTree>
    <p:extLst>
      <p:ext uri="{BB962C8B-B14F-4D97-AF65-F5344CB8AC3E}">
        <p14:creationId xmlns:p14="http://schemas.microsoft.com/office/powerpoint/2010/main" val="22046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4129" y="334297"/>
            <a:ext cx="57813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chemeClr val="bg1"/>
                </a:solidFill>
              </a:rPr>
              <a:t>A ton avis que nous enseigne le verset cité dans la 1</a:t>
            </a:r>
            <a:r>
              <a:rPr lang="fr-FR" sz="3200" baseline="30000" dirty="0">
                <a:solidFill>
                  <a:schemeClr val="bg1"/>
                </a:solidFill>
              </a:rPr>
              <a:t>ère</a:t>
            </a:r>
            <a:r>
              <a:rPr lang="fr-FR" sz="3200" dirty="0">
                <a:solidFill>
                  <a:schemeClr val="bg1"/>
                </a:solidFill>
              </a:rPr>
              <a:t> diapo ?</a:t>
            </a:r>
          </a:p>
          <a:p>
            <a:pPr algn="just"/>
            <a:r>
              <a:rPr lang="fr-FR" sz="2400" dirty="0">
                <a:solidFill>
                  <a:schemeClr val="bg1"/>
                </a:solidFill>
              </a:rPr>
              <a:t>(Echange avec un adulte)</a:t>
            </a:r>
          </a:p>
          <a:p>
            <a:pPr algn="just"/>
            <a:endParaRPr lang="fr-FR" sz="3200" dirty="0">
              <a:solidFill>
                <a:schemeClr val="bg1"/>
              </a:solidFill>
            </a:endParaRPr>
          </a:p>
          <a:p>
            <a:pPr algn="just"/>
            <a:r>
              <a:rPr lang="fr-FR" sz="3200" dirty="0">
                <a:solidFill>
                  <a:schemeClr val="bg1"/>
                </a:solidFill>
              </a:rPr>
              <a:t>La prochaine fois que tes amis(es) viennent à l’église, prépare un repas</a:t>
            </a:r>
            <a:r>
              <a:rPr lang="fr-FR" sz="320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fr-FR" sz="3200">
                <a:solidFill>
                  <a:schemeClr val="bg1"/>
                </a:solidFill>
              </a:rPr>
              <a:t>Pas </a:t>
            </a:r>
            <a:r>
              <a:rPr lang="fr-FR" sz="3200" dirty="0">
                <a:solidFill>
                  <a:schemeClr val="bg1"/>
                </a:solidFill>
              </a:rPr>
              <a:t>seulement toi, mais aussi avec tes amis(es) de l’église.</a:t>
            </a:r>
          </a:p>
          <a:p>
            <a:pPr algn="just"/>
            <a:r>
              <a:rPr lang="fr-FR" sz="3200" dirty="0">
                <a:solidFill>
                  <a:schemeClr val="bg1"/>
                </a:solidFill>
              </a:rPr>
              <a:t>Afin que tes camarades puissent aussi faire connaissance avec eux et tisser des liens d’amitié avec d’autres jeunes.</a:t>
            </a:r>
          </a:p>
        </p:txBody>
      </p:sp>
    </p:spTree>
    <p:extLst>
      <p:ext uri="{BB962C8B-B14F-4D97-AF65-F5344CB8AC3E}">
        <p14:creationId xmlns:p14="http://schemas.microsoft.com/office/powerpoint/2010/main" val="11344748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75</Words>
  <Application>Microsoft Office PowerPoint</Application>
  <PresentationFormat>Grand écran</PresentationFormat>
  <Paragraphs>10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4</cp:revision>
  <dcterms:created xsi:type="dcterms:W3CDTF">2018-11-25T15:06:44Z</dcterms:created>
  <dcterms:modified xsi:type="dcterms:W3CDTF">2018-11-25T17:27:04Z</dcterms:modified>
</cp:coreProperties>
</file>