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06F09FA8-8E34-4E08-8830-24DB167383DE}" type="datetimeFigureOut">
              <a:rPr lang="fr-FR" smtClean="0"/>
              <a:t>25/11/2018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3F8E00D-2A4B-470F-B480-B7E318B9FC4B}" type="slidenum">
              <a:rPr lang="fr-FR" smtClean="0"/>
              <a:t>‹N°›</a:t>
            </a:fld>
            <a:endParaRPr lang="fr-FR"/>
          </a:p>
        </p:txBody>
      </p:sp>
    </p:spTree>
    <p:extLst>
      <p:ext uri="{BB962C8B-B14F-4D97-AF65-F5344CB8AC3E}">
        <p14:creationId xmlns:p14="http://schemas.microsoft.com/office/powerpoint/2010/main" val="973981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6F09FA8-8E34-4E08-8830-24DB167383DE}" type="datetimeFigureOut">
              <a:rPr lang="fr-FR" smtClean="0"/>
              <a:t>25/11/2018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3F8E00D-2A4B-470F-B480-B7E318B9FC4B}" type="slidenum">
              <a:rPr lang="fr-FR" smtClean="0"/>
              <a:t>‹N°›</a:t>
            </a:fld>
            <a:endParaRPr lang="fr-FR"/>
          </a:p>
        </p:txBody>
      </p:sp>
    </p:spTree>
    <p:extLst>
      <p:ext uri="{BB962C8B-B14F-4D97-AF65-F5344CB8AC3E}">
        <p14:creationId xmlns:p14="http://schemas.microsoft.com/office/powerpoint/2010/main" val="2979479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6F09FA8-8E34-4E08-8830-24DB167383DE}" type="datetimeFigureOut">
              <a:rPr lang="fr-FR" smtClean="0"/>
              <a:t>25/11/2018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3F8E00D-2A4B-470F-B480-B7E318B9FC4B}" type="slidenum">
              <a:rPr lang="fr-FR" smtClean="0"/>
              <a:t>‹N°›</a:t>
            </a:fld>
            <a:endParaRPr lang="fr-FR"/>
          </a:p>
        </p:txBody>
      </p:sp>
    </p:spTree>
    <p:extLst>
      <p:ext uri="{BB962C8B-B14F-4D97-AF65-F5344CB8AC3E}">
        <p14:creationId xmlns:p14="http://schemas.microsoft.com/office/powerpoint/2010/main" val="1541916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6F09FA8-8E34-4E08-8830-24DB167383DE}" type="datetimeFigureOut">
              <a:rPr lang="fr-FR" smtClean="0"/>
              <a:t>25/11/2018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3F8E00D-2A4B-470F-B480-B7E318B9FC4B}" type="slidenum">
              <a:rPr lang="fr-FR" smtClean="0"/>
              <a:t>‹N°›</a:t>
            </a:fld>
            <a:endParaRPr lang="fr-FR"/>
          </a:p>
        </p:txBody>
      </p:sp>
    </p:spTree>
    <p:extLst>
      <p:ext uri="{BB962C8B-B14F-4D97-AF65-F5344CB8AC3E}">
        <p14:creationId xmlns:p14="http://schemas.microsoft.com/office/powerpoint/2010/main" val="2142419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06F09FA8-8E34-4E08-8830-24DB167383DE}" type="datetimeFigureOut">
              <a:rPr lang="fr-FR" smtClean="0"/>
              <a:t>25/11/2018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3F8E00D-2A4B-470F-B480-B7E318B9FC4B}" type="slidenum">
              <a:rPr lang="fr-FR" smtClean="0"/>
              <a:t>‹N°›</a:t>
            </a:fld>
            <a:endParaRPr lang="fr-FR"/>
          </a:p>
        </p:txBody>
      </p:sp>
    </p:spTree>
    <p:extLst>
      <p:ext uri="{BB962C8B-B14F-4D97-AF65-F5344CB8AC3E}">
        <p14:creationId xmlns:p14="http://schemas.microsoft.com/office/powerpoint/2010/main" val="1994613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06F09FA8-8E34-4E08-8830-24DB167383DE}" type="datetimeFigureOut">
              <a:rPr lang="fr-FR" smtClean="0"/>
              <a:t>25/11/2018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3F8E00D-2A4B-470F-B480-B7E318B9FC4B}" type="slidenum">
              <a:rPr lang="fr-FR" smtClean="0"/>
              <a:t>‹N°›</a:t>
            </a:fld>
            <a:endParaRPr lang="fr-FR"/>
          </a:p>
        </p:txBody>
      </p:sp>
    </p:spTree>
    <p:extLst>
      <p:ext uri="{BB962C8B-B14F-4D97-AF65-F5344CB8AC3E}">
        <p14:creationId xmlns:p14="http://schemas.microsoft.com/office/powerpoint/2010/main" val="1937671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06F09FA8-8E34-4E08-8830-24DB167383DE}" type="datetimeFigureOut">
              <a:rPr lang="fr-FR" smtClean="0"/>
              <a:t>25/11/2018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3F8E00D-2A4B-470F-B480-B7E318B9FC4B}" type="slidenum">
              <a:rPr lang="fr-FR" smtClean="0"/>
              <a:t>‹N°›</a:t>
            </a:fld>
            <a:endParaRPr lang="fr-FR"/>
          </a:p>
        </p:txBody>
      </p:sp>
    </p:spTree>
    <p:extLst>
      <p:ext uri="{BB962C8B-B14F-4D97-AF65-F5344CB8AC3E}">
        <p14:creationId xmlns:p14="http://schemas.microsoft.com/office/powerpoint/2010/main" val="2827266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06F09FA8-8E34-4E08-8830-24DB167383DE}" type="datetimeFigureOut">
              <a:rPr lang="fr-FR" smtClean="0"/>
              <a:t>25/11/2018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3F8E00D-2A4B-470F-B480-B7E318B9FC4B}" type="slidenum">
              <a:rPr lang="fr-FR" smtClean="0"/>
              <a:t>‹N°›</a:t>
            </a:fld>
            <a:endParaRPr lang="fr-FR"/>
          </a:p>
        </p:txBody>
      </p:sp>
    </p:spTree>
    <p:extLst>
      <p:ext uri="{BB962C8B-B14F-4D97-AF65-F5344CB8AC3E}">
        <p14:creationId xmlns:p14="http://schemas.microsoft.com/office/powerpoint/2010/main" val="2583296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6F09FA8-8E34-4E08-8830-24DB167383DE}" type="datetimeFigureOut">
              <a:rPr lang="fr-FR" smtClean="0"/>
              <a:t>25/11/2018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3F8E00D-2A4B-470F-B480-B7E318B9FC4B}" type="slidenum">
              <a:rPr lang="fr-FR" smtClean="0"/>
              <a:t>‹N°›</a:t>
            </a:fld>
            <a:endParaRPr lang="fr-FR"/>
          </a:p>
        </p:txBody>
      </p:sp>
    </p:spTree>
    <p:extLst>
      <p:ext uri="{BB962C8B-B14F-4D97-AF65-F5344CB8AC3E}">
        <p14:creationId xmlns:p14="http://schemas.microsoft.com/office/powerpoint/2010/main" val="433278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06F09FA8-8E34-4E08-8830-24DB167383DE}" type="datetimeFigureOut">
              <a:rPr lang="fr-FR" smtClean="0"/>
              <a:t>25/11/2018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3F8E00D-2A4B-470F-B480-B7E318B9FC4B}" type="slidenum">
              <a:rPr lang="fr-FR" smtClean="0"/>
              <a:t>‹N°›</a:t>
            </a:fld>
            <a:endParaRPr lang="fr-FR"/>
          </a:p>
        </p:txBody>
      </p:sp>
    </p:spTree>
    <p:extLst>
      <p:ext uri="{BB962C8B-B14F-4D97-AF65-F5344CB8AC3E}">
        <p14:creationId xmlns:p14="http://schemas.microsoft.com/office/powerpoint/2010/main" val="3163937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06F09FA8-8E34-4E08-8830-24DB167383DE}" type="datetimeFigureOut">
              <a:rPr lang="fr-FR" smtClean="0"/>
              <a:t>25/11/2018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3F8E00D-2A4B-470F-B480-B7E318B9FC4B}" type="slidenum">
              <a:rPr lang="fr-FR" smtClean="0"/>
              <a:t>‹N°›</a:t>
            </a:fld>
            <a:endParaRPr lang="fr-FR"/>
          </a:p>
        </p:txBody>
      </p:sp>
    </p:spTree>
    <p:extLst>
      <p:ext uri="{BB962C8B-B14F-4D97-AF65-F5344CB8AC3E}">
        <p14:creationId xmlns:p14="http://schemas.microsoft.com/office/powerpoint/2010/main" val="905439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F09FA8-8E34-4E08-8830-24DB167383DE}" type="datetimeFigureOut">
              <a:rPr lang="fr-FR" smtClean="0"/>
              <a:t>25/11/2018</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8E00D-2A4B-470F-B480-B7E318B9FC4B}" type="slidenum">
              <a:rPr lang="fr-FR" smtClean="0"/>
              <a:t>‹N°›</a:t>
            </a:fld>
            <a:endParaRPr lang="fr-FR"/>
          </a:p>
        </p:txBody>
      </p:sp>
    </p:spTree>
    <p:extLst>
      <p:ext uri="{BB962C8B-B14F-4D97-AF65-F5344CB8AC3E}">
        <p14:creationId xmlns:p14="http://schemas.microsoft.com/office/powerpoint/2010/main" val="2615355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gif"/><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Jigsaw Puzzle - 132">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3" name="ZoneTexte 2"/>
          <p:cNvSpPr txBox="1"/>
          <p:nvPr/>
        </p:nvSpPr>
        <p:spPr>
          <a:xfrm>
            <a:off x="2517058" y="1406013"/>
            <a:ext cx="137652" cy="369332"/>
          </a:xfrm>
          <a:prstGeom prst="rect">
            <a:avLst/>
          </a:prstGeom>
          <a:noFill/>
        </p:spPr>
        <p:txBody>
          <a:bodyPr wrap="square" rtlCol="0">
            <a:spAutoFit/>
          </a:bodyPr>
          <a:lstStyle/>
          <a:p>
            <a:endParaRPr lang="fr-FR" dirty="0"/>
          </a:p>
        </p:txBody>
      </p:sp>
      <p:sp>
        <p:nvSpPr>
          <p:cNvPr id="4" name="ZoneTexte 3"/>
          <p:cNvSpPr txBox="1"/>
          <p:nvPr/>
        </p:nvSpPr>
        <p:spPr>
          <a:xfrm>
            <a:off x="432619" y="575016"/>
            <a:ext cx="3932903" cy="1323439"/>
          </a:xfrm>
          <a:prstGeom prst="rect">
            <a:avLst/>
          </a:prstGeom>
          <a:noFill/>
        </p:spPr>
        <p:txBody>
          <a:bodyPr wrap="square" rtlCol="0">
            <a:spAutoFit/>
          </a:bodyPr>
          <a:lstStyle/>
          <a:p>
            <a:r>
              <a:rPr lang="fr-FR" sz="4000" b="1" dirty="0">
                <a:solidFill>
                  <a:schemeClr val="bg1"/>
                </a:solidFill>
                <a:latin typeface="Harrington" panose="04040505050A02020702" pitchFamily="82" charset="0"/>
              </a:rPr>
              <a:t>Vis-le</a:t>
            </a:r>
          </a:p>
          <a:p>
            <a:r>
              <a:rPr lang="fr-FR" sz="4000" b="1" dirty="0">
                <a:solidFill>
                  <a:schemeClr val="bg1"/>
                </a:solidFill>
                <a:latin typeface="Harrington" panose="04040505050A02020702" pitchFamily="82" charset="0"/>
              </a:rPr>
              <a:t>	Patience</a:t>
            </a:r>
          </a:p>
        </p:txBody>
      </p:sp>
      <p:sp>
        <p:nvSpPr>
          <p:cNvPr id="5" name="ZoneTexte 4"/>
          <p:cNvSpPr txBox="1"/>
          <p:nvPr/>
        </p:nvSpPr>
        <p:spPr>
          <a:xfrm>
            <a:off x="10372880" y="5958350"/>
            <a:ext cx="1553496" cy="584775"/>
          </a:xfrm>
          <a:prstGeom prst="rect">
            <a:avLst/>
          </a:prstGeom>
          <a:noFill/>
        </p:spPr>
        <p:txBody>
          <a:bodyPr wrap="square" rtlCol="0">
            <a:spAutoFit/>
          </a:bodyPr>
          <a:lstStyle/>
          <a:p>
            <a:r>
              <a:rPr lang="fr-FR" sz="3200" b="1" dirty="0">
                <a:solidFill>
                  <a:srgbClr val="002060"/>
                </a:solidFill>
                <a:latin typeface="Harrington" panose="04040505050A02020702" pitchFamily="82" charset="0"/>
              </a:rPr>
              <a:t>Jour 19</a:t>
            </a:r>
          </a:p>
        </p:txBody>
      </p:sp>
      <p:sp>
        <p:nvSpPr>
          <p:cNvPr id="7" name="ZoneTexte 6"/>
          <p:cNvSpPr txBox="1"/>
          <p:nvPr/>
        </p:nvSpPr>
        <p:spPr>
          <a:xfrm>
            <a:off x="2826850" y="2213282"/>
            <a:ext cx="6484298" cy="2431435"/>
          </a:xfrm>
          <a:prstGeom prst="rect">
            <a:avLst/>
          </a:prstGeom>
          <a:noFill/>
        </p:spPr>
        <p:txBody>
          <a:bodyPr wrap="square" rtlCol="0">
            <a:spAutoFit/>
          </a:bodyPr>
          <a:lstStyle/>
          <a:p>
            <a:pPr algn="just"/>
            <a:r>
              <a:rPr lang="fr-FR" sz="2800" b="1" i="1" dirty="0">
                <a:solidFill>
                  <a:srgbClr val="002060"/>
                </a:solidFill>
                <a:latin typeface="Harrington" panose="04040505050A02020702" pitchFamily="82" charset="0"/>
              </a:rPr>
              <a:t>« </a:t>
            </a:r>
            <a:r>
              <a:rPr lang="fr-FR" sz="2400" b="1" dirty="0">
                <a:solidFill>
                  <a:srgbClr val="002060"/>
                </a:solidFill>
                <a:effectLst/>
                <a:latin typeface="Harrington" panose="04040505050A02020702" pitchFamily="82" charset="0"/>
              </a:rPr>
              <a:t>Soyez donc patients, frères jusqu’à l’avènement du Seigneur. Voici, le laboureur attend le précieux fruit de la terre, prenant patience à son égard, jusqu’à ce qu’il ait reçu les pluies de la première et de l’arrière-saison.</a:t>
            </a:r>
            <a:r>
              <a:rPr lang="fr-FR" sz="2800" b="1" i="1" dirty="0">
                <a:solidFill>
                  <a:srgbClr val="002060"/>
                </a:solidFill>
                <a:latin typeface="Harrington" panose="04040505050A02020702" pitchFamily="82" charset="0"/>
              </a:rPr>
              <a:t>» </a:t>
            </a:r>
            <a:r>
              <a:rPr lang="fr-FR" b="1" i="1" dirty="0">
                <a:solidFill>
                  <a:srgbClr val="002060"/>
                </a:solidFill>
                <a:latin typeface="Harrington" panose="04040505050A02020702" pitchFamily="82" charset="0"/>
              </a:rPr>
              <a:t>Jacques 5 : 7</a:t>
            </a:r>
          </a:p>
        </p:txBody>
      </p:sp>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760974" y="4330374"/>
            <a:ext cx="1981200" cy="1733550"/>
          </a:xfrm>
          <a:prstGeom prst="rect">
            <a:avLst/>
          </a:prstGeom>
        </p:spPr>
      </p:pic>
    </p:spTree>
    <p:extLst>
      <p:ext uri="{BB962C8B-B14F-4D97-AF65-F5344CB8AC3E}">
        <p14:creationId xmlns:p14="http://schemas.microsoft.com/office/powerpoint/2010/main" val="305417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07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736257" y="419654"/>
            <a:ext cx="8131277" cy="6001643"/>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just"/>
            <a:r>
              <a:rPr lang="fr-FR" sz="2400" b="1" dirty="0">
                <a:solidFill>
                  <a:schemeClr val="bg1"/>
                </a:solidFill>
              </a:rPr>
              <a:t>Il y a quelques années, dans une église une jeune fille aimait porter les cheveux très courts. Quand parfois on la voyait de dos, on pouvait la confondre avec un homme. Certaines personnes de l’église se firent un devoir de la convaincre de laisser pousser ses cheveux, mais sans succès.</a:t>
            </a:r>
          </a:p>
          <a:p>
            <a:pPr algn="just"/>
            <a:r>
              <a:rPr lang="fr-FR" sz="2400" b="1" dirty="0">
                <a:solidFill>
                  <a:schemeClr val="bg1"/>
                </a:solidFill>
              </a:rPr>
              <a:t>Il lui retirèrent sa responsabilité d’enseigner auprès des enfants et de jouer du piano.</a:t>
            </a:r>
          </a:p>
          <a:p>
            <a:pPr algn="just"/>
            <a:endParaRPr lang="fr-FR" sz="2400" b="1" dirty="0">
              <a:solidFill>
                <a:schemeClr val="bg1"/>
              </a:solidFill>
            </a:endParaRPr>
          </a:p>
          <a:p>
            <a:pPr algn="just"/>
            <a:r>
              <a:rPr lang="fr-FR" sz="2400" b="1" dirty="0">
                <a:solidFill>
                  <a:schemeClr val="bg1"/>
                </a:solidFill>
              </a:rPr>
              <a:t>Quelques années plus tard le pasteur, qui connaissait son parcourt difficile avec l’église, la retrouva dans un congrès, et là, il remarqua ses longs cheveux.</a:t>
            </a:r>
          </a:p>
          <a:p>
            <a:pPr algn="just"/>
            <a:endParaRPr lang="fr-FR" sz="2400" b="1" dirty="0">
              <a:solidFill>
                <a:schemeClr val="bg1"/>
              </a:solidFill>
            </a:endParaRPr>
          </a:p>
          <a:p>
            <a:pPr algn="just"/>
            <a:r>
              <a:rPr lang="fr-FR" sz="2400" b="1" dirty="0">
                <a:solidFill>
                  <a:schemeClr val="bg1"/>
                </a:solidFill>
              </a:rPr>
              <a:t>Et bien je pensai que vous n’aimiez pas les cheveux longs ?</a:t>
            </a:r>
          </a:p>
          <a:p>
            <a:pPr algn="just"/>
            <a:r>
              <a:rPr lang="fr-FR" sz="2400" b="1" dirty="0">
                <a:solidFill>
                  <a:schemeClr val="bg1"/>
                </a:solidFill>
              </a:rPr>
              <a:t>Et bien oui, c’était le cas, mais j’ai rencontré un homme que j’aime beaucoup et il aime les cheveux longs, et vous savez quoi ? Je commence à les aimer, moi aussi.</a:t>
            </a: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579019" cy="6858000"/>
          </a:xfrm>
          <a:prstGeom prst="rect">
            <a:avLst/>
          </a:prstGeom>
        </p:spPr>
      </p:pic>
    </p:spTree>
    <p:extLst>
      <p:ext uri="{BB962C8B-B14F-4D97-AF65-F5344CB8AC3E}">
        <p14:creationId xmlns:p14="http://schemas.microsoft.com/office/powerpoint/2010/main" val="1224694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7558760" cy="6858000"/>
          </a:xfrm>
          <a:prstGeom prst="rect">
            <a:avLst/>
          </a:prstGeom>
        </p:spPr>
      </p:pic>
      <p:sp>
        <p:nvSpPr>
          <p:cNvPr id="4" name="ZoneTexte 3"/>
          <p:cNvSpPr txBox="1"/>
          <p:nvPr/>
        </p:nvSpPr>
        <p:spPr>
          <a:xfrm>
            <a:off x="7676746" y="166568"/>
            <a:ext cx="4279279" cy="6524863"/>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just"/>
            <a:r>
              <a:rPr lang="fr-FR" sz="2200" dirty="0"/>
              <a:t>Par rapport à tes amis(es) qui viennent maintenant à l’église, échange avec ta famille sur ce que t’enseigne le verset. </a:t>
            </a:r>
          </a:p>
          <a:p>
            <a:pPr algn="just"/>
            <a:endParaRPr lang="fr-FR" sz="2200" dirty="0"/>
          </a:p>
          <a:p>
            <a:pPr algn="just"/>
            <a:r>
              <a:rPr lang="fr-FR" sz="2200" dirty="0"/>
              <a:t>Puis réfléchissez ensemble sur l’histoire et donnez votre avis sur  : Comment auraient du agir les personnes vis-à-vis de la jeune fille?</a:t>
            </a:r>
          </a:p>
          <a:p>
            <a:pPr algn="just"/>
            <a:endParaRPr lang="fr-FR" sz="2200" dirty="0"/>
          </a:p>
          <a:p>
            <a:pPr algn="just"/>
            <a:r>
              <a:rPr lang="fr-FR" sz="2200" b="1" dirty="0"/>
              <a:t>N’oublie jamais :</a:t>
            </a:r>
          </a:p>
          <a:p>
            <a:pPr algn="just"/>
            <a:r>
              <a:rPr lang="fr-FR" sz="2200" dirty="0"/>
              <a:t>Tu dois accepter tes amis(es) comme ils sont et non comme tu voudrais qu’ils soient.</a:t>
            </a:r>
          </a:p>
          <a:p>
            <a:pPr algn="just"/>
            <a:endParaRPr lang="fr-FR" sz="2200" dirty="0"/>
          </a:p>
          <a:p>
            <a:pPr algn="just"/>
            <a:r>
              <a:rPr lang="fr-FR" sz="2200" dirty="0"/>
              <a:t>Le Seigneur t’accepte comme tu es et, comme le laboureur, il attend patiemment que tu grandisses pour faire le bien…</a:t>
            </a:r>
          </a:p>
        </p:txBody>
      </p:sp>
    </p:spTree>
    <p:extLst>
      <p:ext uri="{BB962C8B-B14F-4D97-AF65-F5344CB8AC3E}">
        <p14:creationId xmlns:p14="http://schemas.microsoft.com/office/powerpoint/2010/main" val="353409431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247</Words>
  <Application>Microsoft Office PowerPoint</Application>
  <PresentationFormat>Grand écran</PresentationFormat>
  <Paragraphs>19</Paragraphs>
  <Slides>3</Slides>
  <Notes>0</Notes>
  <HiddenSlides>0</HiddenSlides>
  <MMClips>1</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vt:i4>
      </vt:variant>
    </vt:vector>
  </HeadingPairs>
  <TitlesOfParts>
    <vt:vector size="8" baseType="lpstr">
      <vt:lpstr>Arial</vt:lpstr>
      <vt:lpstr>Calibri</vt:lpstr>
      <vt:lpstr>Calibri Light</vt:lpstr>
      <vt:lpstr>Harrington</vt:lpstr>
      <vt:lpstr>Thème Office</vt:lpstr>
      <vt:lpstr>Présentation PowerPoint</vt:lpstr>
      <vt:lpstr>Présentation PowerPoint</vt:lpstr>
      <vt:lpstr>Présentation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TONIOLO Françoise</dc:creator>
  <cp:lastModifiedBy>Laetitia TONIOLO</cp:lastModifiedBy>
  <cp:revision>8</cp:revision>
  <dcterms:created xsi:type="dcterms:W3CDTF">2018-11-25T14:10:47Z</dcterms:created>
  <dcterms:modified xsi:type="dcterms:W3CDTF">2018-11-25T17:20:51Z</dcterms:modified>
</cp:coreProperties>
</file>