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71CB-CDEE-4D49-999C-CFB94B2D5971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BD8E-BA3A-47BB-B813-ED3BD6901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04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71CB-CDEE-4D49-999C-CFB94B2D5971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BD8E-BA3A-47BB-B813-ED3BD6901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98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71CB-CDEE-4D49-999C-CFB94B2D5971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BD8E-BA3A-47BB-B813-ED3BD6901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81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71CB-CDEE-4D49-999C-CFB94B2D5971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BD8E-BA3A-47BB-B813-ED3BD6901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49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71CB-CDEE-4D49-999C-CFB94B2D5971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BD8E-BA3A-47BB-B813-ED3BD6901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71CB-CDEE-4D49-999C-CFB94B2D5971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BD8E-BA3A-47BB-B813-ED3BD6901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65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71CB-CDEE-4D49-999C-CFB94B2D5971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BD8E-BA3A-47BB-B813-ED3BD6901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38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71CB-CDEE-4D49-999C-CFB94B2D5971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BD8E-BA3A-47BB-B813-ED3BD6901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5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71CB-CDEE-4D49-999C-CFB94B2D5971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BD8E-BA3A-47BB-B813-ED3BD6901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08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71CB-CDEE-4D49-999C-CFB94B2D5971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BD8E-BA3A-47BB-B813-ED3BD6901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17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71CB-CDEE-4D49-999C-CFB94B2D5971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BD8E-BA3A-47BB-B813-ED3BD6901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35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171CB-CDEE-4D49-999C-CFB94B2D5971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9BD8E-BA3A-47BB-B813-ED3BD6901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58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7058" y="1406013"/>
            <a:ext cx="1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Church - 1859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32619" y="319378"/>
            <a:ext cx="4906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Harrington" panose="04040505050A02020702" pitchFamily="82" charset="0"/>
              </a:rPr>
              <a:t>Vis-le</a:t>
            </a:r>
          </a:p>
          <a:p>
            <a:r>
              <a:rPr lang="fr-FR" sz="3600" b="1" dirty="0">
                <a:solidFill>
                  <a:schemeClr val="bg1"/>
                </a:solidFill>
                <a:latin typeface="Harrington" panose="04040505050A02020702" pitchFamily="82" charset="0"/>
              </a:rPr>
              <a:t>	</a:t>
            </a:r>
            <a:r>
              <a:rPr lang="fr-FR" sz="3600" b="1" dirty="0">
                <a:solidFill>
                  <a:srgbClr val="C00000"/>
                </a:solidFill>
                <a:latin typeface="Harrington" panose="04040505050A02020702" pitchFamily="82" charset="0"/>
              </a:rPr>
              <a:t>Aimez et souriez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372880" y="5958350"/>
            <a:ext cx="155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Harrington" panose="04040505050A02020702" pitchFamily="82" charset="0"/>
              </a:rPr>
              <a:t>Jour 19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207045" y="1519707"/>
            <a:ext cx="42180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i="1" dirty="0">
                <a:solidFill>
                  <a:srgbClr val="C00000"/>
                </a:solidFill>
                <a:latin typeface="Harrington" panose="04040505050A02020702" pitchFamily="82" charset="0"/>
              </a:rPr>
              <a:t>« </a:t>
            </a:r>
            <a:r>
              <a:rPr lang="fr-FR" sz="2800" b="1" dirty="0">
                <a:solidFill>
                  <a:srgbClr val="C00000"/>
                </a:solidFill>
                <a:latin typeface="Harrington" panose="04040505050A02020702" pitchFamily="82" charset="0"/>
              </a:rPr>
              <a:t>Un cœur joyeux est un bon remède. Mais un esprit abattu dessèche les os.</a:t>
            </a:r>
            <a:r>
              <a:rPr lang="fr-FR" sz="2800" b="1" i="1" dirty="0">
                <a:solidFill>
                  <a:srgbClr val="C00000"/>
                </a:solidFill>
                <a:latin typeface="Harrington" panose="04040505050A02020702" pitchFamily="82" charset="0"/>
              </a:rPr>
              <a:t> » </a:t>
            </a:r>
            <a:r>
              <a:rPr lang="fr-FR" b="1" i="1" dirty="0">
                <a:solidFill>
                  <a:srgbClr val="C00000"/>
                </a:solidFill>
              </a:rPr>
              <a:t>Proverbes 17 : 22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7170" y="3919911"/>
            <a:ext cx="3004830" cy="21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745"/>
            <a:ext cx="7865807" cy="72051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65292" y="229503"/>
            <a:ext cx="69317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srgbClr val="996600"/>
                </a:solidFill>
              </a:rPr>
              <a:t>Des millions de gens se croisent dans la rue, voient le même bâtiment, sans se saluer.</a:t>
            </a:r>
          </a:p>
          <a:p>
            <a:pPr algn="just"/>
            <a:r>
              <a:rPr lang="fr-FR" sz="2000" b="1" dirty="0">
                <a:solidFill>
                  <a:srgbClr val="996600"/>
                </a:solidFill>
              </a:rPr>
              <a:t>Dans l’église, cela devrait être différent. </a:t>
            </a:r>
          </a:p>
          <a:p>
            <a:pPr algn="just"/>
            <a:endParaRPr lang="fr-FR" sz="2000" b="1" dirty="0">
              <a:solidFill>
                <a:srgbClr val="996600"/>
              </a:solidFill>
            </a:endParaRPr>
          </a:p>
          <a:p>
            <a:pPr algn="just"/>
            <a:r>
              <a:rPr lang="fr-FR" sz="2000" b="1" dirty="0">
                <a:solidFill>
                  <a:srgbClr val="996600"/>
                </a:solidFill>
              </a:rPr>
              <a:t>En sortant de l’église, il faut que les gens soient impressionnés par la politesse, la gentillesse, le sourire des membres d’église au point de vouloir y revenir.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400801" y="2666891"/>
            <a:ext cx="5592931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</a:rPr>
              <a:t>Peut-être que maintenant certains de tes amis(es) voudraient découvrir ton église.</a:t>
            </a:r>
          </a:p>
          <a:p>
            <a:endParaRPr lang="fr-FR" sz="1000" b="1" dirty="0">
              <a:solidFill>
                <a:srgbClr val="7030A0"/>
              </a:solidFill>
            </a:endParaRPr>
          </a:p>
          <a:p>
            <a:r>
              <a:rPr lang="fr-FR" sz="2000" b="1" dirty="0">
                <a:solidFill>
                  <a:srgbClr val="7030A0"/>
                </a:solidFill>
              </a:rPr>
              <a:t>Réfléchis :</a:t>
            </a:r>
          </a:p>
          <a:p>
            <a:r>
              <a:rPr lang="fr-FR" sz="2000" b="1" dirty="0">
                <a:solidFill>
                  <a:srgbClr val="7030A0"/>
                </a:solidFill>
              </a:rPr>
              <a:t>Si tu étais invité(e) dans un endroit pour la 1</a:t>
            </a:r>
            <a:r>
              <a:rPr lang="fr-FR" sz="2000" b="1" baseline="30000" dirty="0">
                <a:solidFill>
                  <a:srgbClr val="7030A0"/>
                </a:solidFill>
              </a:rPr>
              <a:t>ère</a:t>
            </a:r>
            <a:r>
              <a:rPr lang="fr-FR" sz="2000" b="1" dirty="0">
                <a:solidFill>
                  <a:srgbClr val="7030A0"/>
                </a:solidFill>
              </a:rPr>
              <a:t> fois – Qu’est-ce qui te ferait revenir ?</a:t>
            </a:r>
          </a:p>
          <a:p>
            <a:endParaRPr lang="fr-FR" sz="1200" b="1" dirty="0">
              <a:solidFill>
                <a:srgbClr val="7030A0"/>
              </a:solidFill>
            </a:endParaRPr>
          </a:p>
          <a:p>
            <a:r>
              <a:rPr lang="fr-FR" sz="2000" b="1" dirty="0">
                <a:solidFill>
                  <a:srgbClr val="7030A0"/>
                </a:solidFill>
              </a:rPr>
              <a:t>………………………………………………….</a:t>
            </a:r>
          </a:p>
          <a:p>
            <a:endParaRPr lang="fr-FR" sz="2000" b="1" dirty="0">
              <a:solidFill>
                <a:srgbClr val="7030A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7030A0"/>
                </a:solidFill>
              </a:rPr>
              <a:t>Qu’est-ce que tu pourrais faire pour que tes amis(es) aient envie de revenir dans ton église ?</a:t>
            </a:r>
          </a:p>
          <a:p>
            <a:pPr lvl="1"/>
            <a:endParaRPr lang="fr-FR" sz="900" b="1" dirty="0">
              <a:solidFill>
                <a:srgbClr val="7030A0"/>
              </a:solidFill>
            </a:endParaRPr>
          </a:p>
          <a:p>
            <a:pPr lvl="1"/>
            <a:r>
              <a:rPr lang="fr-FR" sz="2000" b="1" dirty="0">
                <a:solidFill>
                  <a:srgbClr val="7030A0"/>
                </a:solidFill>
              </a:rPr>
              <a:t>……………………………………………………………………..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513" y="836971"/>
            <a:ext cx="17526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68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122</Words>
  <Application>Microsoft Office PowerPoint</Application>
  <PresentationFormat>Grand écran</PresentationFormat>
  <Paragraphs>18</Paragraphs>
  <Slides>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Harrington</vt:lpstr>
      <vt:lpstr>Wingdings</vt:lpstr>
      <vt:lpstr>Thème Office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10</cp:revision>
  <dcterms:created xsi:type="dcterms:W3CDTF">2018-11-24T21:58:49Z</dcterms:created>
  <dcterms:modified xsi:type="dcterms:W3CDTF">2018-11-25T17:03:24Z</dcterms:modified>
</cp:coreProperties>
</file>