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3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6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9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1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1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3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9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7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95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3948-CB50-4159-80A6-849A48C7794A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1208-A3BC-44E7-A81D-CCCC6D74B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8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553" r="10242"/>
          <a:stretch/>
        </p:blipFill>
        <p:spPr>
          <a:xfrm>
            <a:off x="-856886" y="-58994"/>
            <a:ext cx="13275639" cy="7059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3358" y="282628"/>
            <a:ext cx="541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Gagne leur confiance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73961" y="282628"/>
            <a:ext cx="4218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</a:t>
            </a:r>
            <a:r>
              <a:rPr lang="fr-FR" sz="2800" b="1" dirty="0">
                <a:solidFill>
                  <a:srgbClr val="002060"/>
                </a:solidFill>
                <a:latin typeface="Harrington" panose="04040505050A02020702" pitchFamily="82" charset="0"/>
              </a:rPr>
              <a:t>Mais celui qui met sa confiance en moi</a:t>
            </a:r>
            <a:br>
              <a:rPr lang="fr-FR" sz="2800" b="1" dirty="0">
                <a:solidFill>
                  <a:srgbClr val="002060"/>
                </a:solidFill>
                <a:latin typeface="Harrington" panose="04040505050A02020702" pitchFamily="82" charset="0"/>
              </a:rPr>
            </a:br>
            <a:r>
              <a:rPr lang="fr-FR" sz="2800" b="1" dirty="0">
                <a:solidFill>
                  <a:srgbClr val="002060"/>
                </a:solidFill>
                <a:latin typeface="Harrington" panose="04040505050A02020702" pitchFamily="82" charset="0"/>
              </a:rPr>
              <a:t>et qui s’appuie sur moi,</a:t>
            </a:r>
            <a:br>
              <a:rPr lang="fr-FR" sz="2800" b="1" dirty="0">
                <a:solidFill>
                  <a:srgbClr val="002060"/>
                </a:solidFill>
                <a:latin typeface="Harrington" panose="04040505050A02020702" pitchFamily="82" charset="0"/>
              </a:rPr>
            </a:br>
            <a:r>
              <a:rPr lang="fr-FR" sz="2800" b="1" dirty="0">
                <a:solidFill>
                  <a:srgbClr val="002060"/>
                </a:solidFill>
                <a:latin typeface="Harrington" panose="04040505050A02020702" pitchFamily="82" charset="0"/>
              </a:rPr>
              <a:t>moi, le Seigneur, je le bénis.</a:t>
            </a:r>
            <a:r>
              <a:rPr lang="fr-FR" sz="28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» </a:t>
            </a:r>
            <a:r>
              <a:rPr lang="fr-FR" i="1" dirty="0">
                <a:solidFill>
                  <a:srgbClr val="002060"/>
                </a:solidFill>
              </a:rPr>
              <a:t>Jérémie 17 : 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45" y="-272530"/>
            <a:ext cx="4286250" cy="4095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77" y="4300349"/>
            <a:ext cx="2533496" cy="20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3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4968" y="0"/>
            <a:ext cx="557489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</a:rPr>
              <a:t>Tu sais la confiance est le résultat d’expériences que l’ont vit ensemble et de temps partagés.</a:t>
            </a:r>
          </a:p>
          <a:p>
            <a:pPr algn="just"/>
            <a:endParaRPr lang="fr-FR" sz="12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Il te faut apprendre à écouter ton ami(e). </a:t>
            </a:r>
          </a:p>
          <a:p>
            <a:pPr algn="just"/>
            <a:endParaRPr lang="fr-FR" sz="12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A parler de ce qu’il aime et pas toujours de ce que toi tu aimes. Ce n’est pas toujours facile.</a:t>
            </a:r>
          </a:p>
          <a:p>
            <a:pPr algn="just"/>
            <a:endParaRPr lang="fr-FR" sz="12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Choisit une personne de ta famille pour qu’elle devienne ta partenaire de prière.</a:t>
            </a:r>
          </a:p>
          <a:p>
            <a:pPr algn="just"/>
            <a:endParaRPr lang="fr-FR" sz="12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Choisissez un jour où cette personne priera avec toi pour tes amis(es) dont le nom figure sur ta liste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8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3" y="241430"/>
            <a:ext cx="7948935" cy="60118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91715" y="1406013"/>
            <a:ext cx="3008672" cy="4401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Choisit une des cartes pour l’un(e) de tes amis(es)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Dis-lui combien tu l’apprécies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Répète l’opération chaque jour pour l’un(e) de tes amis(es) dont le nom figure sur ta liste.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Tu peux aussi la confectionner.</a:t>
            </a:r>
          </a:p>
        </p:txBody>
      </p:sp>
    </p:spTree>
    <p:extLst>
      <p:ext uri="{BB962C8B-B14F-4D97-AF65-F5344CB8AC3E}">
        <p14:creationId xmlns:p14="http://schemas.microsoft.com/office/powerpoint/2010/main" val="217216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8" y="102796"/>
            <a:ext cx="7978215" cy="66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" y="190893"/>
            <a:ext cx="8716752" cy="61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3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138</Words>
  <Application>Microsoft Office PowerPoint</Application>
  <PresentationFormat>Grand écran</PresentationFormat>
  <Paragraphs>20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8</cp:revision>
  <dcterms:created xsi:type="dcterms:W3CDTF">2018-11-23T20:56:21Z</dcterms:created>
  <dcterms:modified xsi:type="dcterms:W3CDTF">2018-11-25T16:59:52Z</dcterms:modified>
</cp:coreProperties>
</file>