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990E884-75CA-4AAA-8830-88E4597BCDEC}"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DAF3EA-9ED3-4F66-9B37-8B20454A3DBB}" type="slidenum">
              <a:rPr lang="fr-FR" smtClean="0"/>
              <a:t>‹N°›</a:t>
            </a:fld>
            <a:endParaRPr lang="fr-FR"/>
          </a:p>
        </p:txBody>
      </p:sp>
    </p:spTree>
    <p:extLst>
      <p:ext uri="{BB962C8B-B14F-4D97-AF65-F5344CB8AC3E}">
        <p14:creationId xmlns:p14="http://schemas.microsoft.com/office/powerpoint/2010/main" val="72484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990E884-75CA-4AAA-8830-88E4597BCDEC}"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DAF3EA-9ED3-4F66-9B37-8B20454A3DBB}" type="slidenum">
              <a:rPr lang="fr-FR" smtClean="0"/>
              <a:t>‹N°›</a:t>
            </a:fld>
            <a:endParaRPr lang="fr-FR"/>
          </a:p>
        </p:txBody>
      </p:sp>
    </p:spTree>
    <p:extLst>
      <p:ext uri="{BB962C8B-B14F-4D97-AF65-F5344CB8AC3E}">
        <p14:creationId xmlns:p14="http://schemas.microsoft.com/office/powerpoint/2010/main" val="144581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990E884-75CA-4AAA-8830-88E4597BCDEC}"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DAF3EA-9ED3-4F66-9B37-8B20454A3DBB}" type="slidenum">
              <a:rPr lang="fr-FR" smtClean="0"/>
              <a:t>‹N°›</a:t>
            </a:fld>
            <a:endParaRPr lang="fr-FR"/>
          </a:p>
        </p:txBody>
      </p:sp>
    </p:spTree>
    <p:extLst>
      <p:ext uri="{BB962C8B-B14F-4D97-AF65-F5344CB8AC3E}">
        <p14:creationId xmlns:p14="http://schemas.microsoft.com/office/powerpoint/2010/main" val="128581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990E884-75CA-4AAA-8830-88E4597BCDEC}"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DAF3EA-9ED3-4F66-9B37-8B20454A3DBB}" type="slidenum">
              <a:rPr lang="fr-FR" smtClean="0"/>
              <a:t>‹N°›</a:t>
            </a:fld>
            <a:endParaRPr lang="fr-FR"/>
          </a:p>
        </p:txBody>
      </p:sp>
    </p:spTree>
    <p:extLst>
      <p:ext uri="{BB962C8B-B14F-4D97-AF65-F5344CB8AC3E}">
        <p14:creationId xmlns:p14="http://schemas.microsoft.com/office/powerpoint/2010/main" val="386475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990E884-75CA-4AAA-8830-88E4597BCDEC}"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DAF3EA-9ED3-4F66-9B37-8B20454A3DBB}" type="slidenum">
              <a:rPr lang="fr-FR" smtClean="0"/>
              <a:t>‹N°›</a:t>
            </a:fld>
            <a:endParaRPr lang="fr-FR"/>
          </a:p>
        </p:txBody>
      </p:sp>
    </p:spTree>
    <p:extLst>
      <p:ext uri="{BB962C8B-B14F-4D97-AF65-F5344CB8AC3E}">
        <p14:creationId xmlns:p14="http://schemas.microsoft.com/office/powerpoint/2010/main" val="313172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990E884-75CA-4AAA-8830-88E4597BCDEC}" type="datetimeFigureOut">
              <a:rPr lang="fr-FR" smtClean="0"/>
              <a:t>25/11/2018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DAF3EA-9ED3-4F66-9B37-8B20454A3DBB}" type="slidenum">
              <a:rPr lang="fr-FR" smtClean="0"/>
              <a:t>‹N°›</a:t>
            </a:fld>
            <a:endParaRPr lang="fr-FR"/>
          </a:p>
        </p:txBody>
      </p:sp>
    </p:spTree>
    <p:extLst>
      <p:ext uri="{BB962C8B-B14F-4D97-AF65-F5344CB8AC3E}">
        <p14:creationId xmlns:p14="http://schemas.microsoft.com/office/powerpoint/2010/main" val="419374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990E884-75CA-4AAA-8830-88E4597BCDEC}" type="datetimeFigureOut">
              <a:rPr lang="fr-FR" smtClean="0"/>
              <a:t>25/11/2018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DAF3EA-9ED3-4F66-9B37-8B20454A3DBB}" type="slidenum">
              <a:rPr lang="fr-FR" smtClean="0"/>
              <a:t>‹N°›</a:t>
            </a:fld>
            <a:endParaRPr lang="fr-FR"/>
          </a:p>
        </p:txBody>
      </p:sp>
    </p:spTree>
    <p:extLst>
      <p:ext uri="{BB962C8B-B14F-4D97-AF65-F5344CB8AC3E}">
        <p14:creationId xmlns:p14="http://schemas.microsoft.com/office/powerpoint/2010/main" val="236448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990E884-75CA-4AAA-8830-88E4597BCDEC}" type="datetimeFigureOut">
              <a:rPr lang="fr-FR" smtClean="0"/>
              <a:t>25/11/2018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DAF3EA-9ED3-4F66-9B37-8B20454A3DBB}" type="slidenum">
              <a:rPr lang="fr-FR" smtClean="0"/>
              <a:t>‹N°›</a:t>
            </a:fld>
            <a:endParaRPr lang="fr-FR"/>
          </a:p>
        </p:txBody>
      </p:sp>
    </p:spTree>
    <p:extLst>
      <p:ext uri="{BB962C8B-B14F-4D97-AF65-F5344CB8AC3E}">
        <p14:creationId xmlns:p14="http://schemas.microsoft.com/office/powerpoint/2010/main" val="429048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90E884-75CA-4AAA-8830-88E4597BCDEC}" type="datetimeFigureOut">
              <a:rPr lang="fr-FR" smtClean="0"/>
              <a:t>25/11/2018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DAF3EA-9ED3-4F66-9B37-8B20454A3DBB}" type="slidenum">
              <a:rPr lang="fr-FR" smtClean="0"/>
              <a:t>‹N°›</a:t>
            </a:fld>
            <a:endParaRPr lang="fr-FR"/>
          </a:p>
        </p:txBody>
      </p:sp>
    </p:spTree>
    <p:extLst>
      <p:ext uri="{BB962C8B-B14F-4D97-AF65-F5344CB8AC3E}">
        <p14:creationId xmlns:p14="http://schemas.microsoft.com/office/powerpoint/2010/main" val="294275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990E884-75CA-4AAA-8830-88E4597BCDEC}" type="datetimeFigureOut">
              <a:rPr lang="fr-FR" smtClean="0"/>
              <a:t>25/11/2018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DAF3EA-9ED3-4F66-9B37-8B20454A3DBB}" type="slidenum">
              <a:rPr lang="fr-FR" smtClean="0"/>
              <a:t>‹N°›</a:t>
            </a:fld>
            <a:endParaRPr lang="fr-FR"/>
          </a:p>
        </p:txBody>
      </p:sp>
    </p:spTree>
    <p:extLst>
      <p:ext uri="{BB962C8B-B14F-4D97-AF65-F5344CB8AC3E}">
        <p14:creationId xmlns:p14="http://schemas.microsoft.com/office/powerpoint/2010/main" val="15842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990E884-75CA-4AAA-8830-88E4597BCDEC}" type="datetimeFigureOut">
              <a:rPr lang="fr-FR" smtClean="0"/>
              <a:t>25/11/2018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DAF3EA-9ED3-4F66-9B37-8B20454A3DBB}" type="slidenum">
              <a:rPr lang="fr-FR" smtClean="0"/>
              <a:t>‹N°›</a:t>
            </a:fld>
            <a:endParaRPr lang="fr-FR"/>
          </a:p>
        </p:txBody>
      </p:sp>
    </p:spTree>
    <p:extLst>
      <p:ext uri="{BB962C8B-B14F-4D97-AF65-F5344CB8AC3E}">
        <p14:creationId xmlns:p14="http://schemas.microsoft.com/office/powerpoint/2010/main" val="318635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0E884-75CA-4AAA-8830-88E4597BCDEC}" type="datetimeFigureOut">
              <a:rPr lang="fr-FR" smtClean="0"/>
              <a:t>25/11/2018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AF3EA-9ED3-4F66-9B37-8B20454A3DBB}" type="slidenum">
              <a:rPr lang="fr-FR" smtClean="0"/>
              <a:t>‹N°›</a:t>
            </a:fld>
            <a:endParaRPr lang="fr-FR"/>
          </a:p>
        </p:txBody>
      </p:sp>
    </p:spTree>
    <p:extLst>
      <p:ext uri="{BB962C8B-B14F-4D97-AF65-F5344CB8AC3E}">
        <p14:creationId xmlns:p14="http://schemas.microsoft.com/office/powerpoint/2010/main" val="2037379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gi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eart - 1741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3" name="ZoneTexte 2"/>
          <p:cNvSpPr txBox="1"/>
          <p:nvPr/>
        </p:nvSpPr>
        <p:spPr>
          <a:xfrm>
            <a:off x="2517058" y="1406013"/>
            <a:ext cx="137652" cy="369332"/>
          </a:xfrm>
          <a:prstGeom prst="rect">
            <a:avLst/>
          </a:prstGeom>
          <a:noFill/>
        </p:spPr>
        <p:txBody>
          <a:bodyPr wrap="square" rtlCol="0">
            <a:spAutoFit/>
          </a:bodyPr>
          <a:lstStyle/>
          <a:p>
            <a:endParaRPr lang="fr-FR" dirty="0"/>
          </a:p>
        </p:txBody>
      </p:sp>
      <p:sp>
        <p:nvSpPr>
          <p:cNvPr id="4" name="ZoneTexte 3"/>
          <p:cNvSpPr txBox="1"/>
          <p:nvPr/>
        </p:nvSpPr>
        <p:spPr>
          <a:xfrm>
            <a:off x="98322" y="390350"/>
            <a:ext cx="6204156" cy="1200329"/>
          </a:xfrm>
          <a:prstGeom prst="rect">
            <a:avLst/>
          </a:prstGeom>
          <a:noFill/>
        </p:spPr>
        <p:txBody>
          <a:bodyPr wrap="square" rtlCol="0">
            <a:spAutoFit/>
          </a:bodyPr>
          <a:lstStyle/>
          <a:p>
            <a:r>
              <a:rPr lang="fr-FR" sz="3600" b="1" dirty="0">
                <a:solidFill>
                  <a:schemeClr val="bg1"/>
                </a:solidFill>
                <a:latin typeface="Harrington" panose="04040505050A02020702" pitchFamily="82" charset="0"/>
              </a:rPr>
              <a:t>Vis-le</a:t>
            </a:r>
          </a:p>
          <a:p>
            <a:r>
              <a:rPr lang="fr-FR" sz="3600" b="1" dirty="0">
                <a:solidFill>
                  <a:schemeClr val="bg1"/>
                </a:solidFill>
                <a:latin typeface="Harrington" panose="04040505050A02020702" pitchFamily="82" charset="0"/>
              </a:rPr>
              <a:t>	Témoigner sa sympathie</a:t>
            </a:r>
          </a:p>
        </p:txBody>
      </p:sp>
      <p:sp>
        <p:nvSpPr>
          <p:cNvPr id="5" name="ZoneTexte 4"/>
          <p:cNvSpPr txBox="1"/>
          <p:nvPr/>
        </p:nvSpPr>
        <p:spPr>
          <a:xfrm>
            <a:off x="10372880" y="5958350"/>
            <a:ext cx="1553496" cy="584775"/>
          </a:xfrm>
          <a:prstGeom prst="rect">
            <a:avLst/>
          </a:prstGeom>
          <a:noFill/>
        </p:spPr>
        <p:txBody>
          <a:bodyPr wrap="square" rtlCol="0">
            <a:spAutoFit/>
          </a:bodyPr>
          <a:lstStyle/>
          <a:p>
            <a:r>
              <a:rPr lang="fr-FR" sz="3200" b="1" dirty="0">
                <a:solidFill>
                  <a:schemeClr val="bg1"/>
                </a:solidFill>
                <a:latin typeface="Harrington" panose="04040505050A02020702" pitchFamily="82" charset="0"/>
              </a:rPr>
              <a:t>Jour 17</a:t>
            </a:r>
          </a:p>
        </p:txBody>
      </p:sp>
      <p:sp>
        <p:nvSpPr>
          <p:cNvPr id="7" name="ZoneTexte 6"/>
          <p:cNvSpPr txBox="1"/>
          <p:nvPr/>
        </p:nvSpPr>
        <p:spPr>
          <a:xfrm>
            <a:off x="4095135" y="2555266"/>
            <a:ext cx="4218039" cy="2062103"/>
          </a:xfrm>
          <a:prstGeom prst="rect">
            <a:avLst/>
          </a:prstGeom>
          <a:noFill/>
        </p:spPr>
        <p:txBody>
          <a:bodyPr wrap="square" rtlCol="0">
            <a:spAutoFit/>
          </a:bodyPr>
          <a:lstStyle/>
          <a:p>
            <a:r>
              <a:rPr lang="fr-FR" sz="3200" b="1" i="1" dirty="0">
                <a:solidFill>
                  <a:schemeClr val="bg1"/>
                </a:solidFill>
                <a:latin typeface="Harrington" panose="04040505050A02020702" pitchFamily="82" charset="0"/>
              </a:rPr>
              <a:t>«</a:t>
            </a:r>
            <a:r>
              <a:rPr lang="fr-FR" sz="3200" i="1" dirty="0">
                <a:solidFill>
                  <a:schemeClr val="bg1"/>
                </a:solidFill>
                <a:latin typeface="Harrington" panose="04040505050A02020702" pitchFamily="82" charset="0"/>
              </a:rPr>
              <a:t>  </a:t>
            </a:r>
            <a:r>
              <a:rPr lang="fr-FR" sz="3200" dirty="0">
                <a:solidFill>
                  <a:schemeClr val="bg1"/>
                </a:solidFill>
                <a:latin typeface="Harrington" panose="04040505050A02020702" pitchFamily="82" charset="0"/>
              </a:rPr>
              <a:t>L'Éternel est un refuge pour l'opprimé. Un refuge au temps de la détresse</a:t>
            </a:r>
            <a:r>
              <a:rPr lang="fr-FR" sz="2800" dirty="0"/>
              <a:t>.</a:t>
            </a:r>
            <a:r>
              <a:rPr lang="fr-FR" sz="2800" b="1" i="1" dirty="0">
                <a:solidFill>
                  <a:schemeClr val="bg1"/>
                </a:solidFill>
                <a:latin typeface="Harrington" panose="04040505050A02020702" pitchFamily="82" charset="0"/>
              </a:rPr>
              <a:t>» </a:t>
            </a:r>
            <a:r>
              <a:rPr lang="fr-FR" i="1" dirty="0">
                <a:solidFill>
                  <a:schemeClr val="bg1"/>
                </a:solidFill>
              </a:rPr>
              <a:t>Psaume 9 : 9</a:t>
            </a: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3561" y="3431658"/>
            <a:ext cx="4388874" cy="3291656"/>
          </a:xfrm>
          <a:prstGeom prst="rect">
            <a:avLst/>
          </a:prstGeom>
        </p:spPr>
      </p:pic>
    </p:spTree>
    <p:extLst>
      <p:ext uri="{BB962C8B-B14F-4D97-AF65-F5344CB8AC3E}">
        <p14:creationId xmlns:p14="http://schemas.microsoft.com/office/powerpoint/2010/main" val="285697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39" y="0"/>
            <a:ext cx="8665587" cy="6858000"/>
          </a:xfrm>
          <a:prstGeom prst="rect">
            <a:avLst/>
          </a:prstGeom>
        </p:spPr>
      </p:pic>
      <p:sp>
        <p:nvSpPr>
          <p:cNvPr id="5" name="ZoneTexte 4"/>
          <p:cNvSpPr txBox="1"/>
          <p:nvPr/>
        </p:nvSpPr>
        <p:spPr>
          <a:xfrm>
            <a:off x="294968" y="265471"/>
            <a:ext cx="4247535" cy="34163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fr-FR" sz="2400" b="1" dirty="0"/>
              <a:t>Jésus sympathisait avec ceux qui étaient fatigués et chargés de soucis. Il nourrissait les affamés, guérissait les malades. Il ne cessait de faire le bien pour chacun d’entre eux. Par ses paroles d’amour et ses actes de bonté, il interprétait l’évangile aux hommes. </a:t>
            </a:r>
          </a:p>
        </p:txBody>
      </p:sp>
      <p:sp>
        <p:nvSpPr>
          <p:cNvPr id="6" name="ZoneTexte 5"/>
          <p:cNvSpPr txBox="1"/>
          <p:nvPr/>
        </p:nvSpPr>
        <p:spPr>
          <a:xfrm>
            <a:off x="7580672" y="135791"/>
            <a:ext cx="4611328" cy="658641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400" b="1" dirty="0"/>
              <a:t>Et toi que pourrais-tu faire pour aider tes amis ?</a:t>
            </a:r>
          </a:p>
          <a:p>
            <a:endParaRPr lang="fr-FR" sz="1000" b="1" dirty="0"/>
          </a:p>
          <a:p>
            <a:r>
              <a:rPr lang="fr-FR" sz="2400" b="1" dirty="0"/>
              <a:t>Ex : Trouver une solution pour les aider dans une matière où </a:t>
            </a:r>
            <a:r>
              <a:rPr lang="fr-FR" sz="2400" b="1"/>
              <a:t>ils rencontrent des difficultés.</a:t>
            </a:r>
            <a:endParaRPr lang="fr-FR" sz="2400" b="1" dirty="0"/>
          </a:p>
          <a:p>
            <a:endParaRPr lang="fr-FR" sz="1100" b="1" dirty="0"/>
          </a:p>
          <a:p>
            <a:r>
              <a:rPr lang="fr-FR" sz="2400" b="1" dirty="0"/>
              <a:t>Cite un autre exemple </a:t>
            </a:r>
            <a:r>
              <a:rPr lang="fr-FR" sz="2400" dirty="0"/>
              <a:t>…………………………</a:t>
            </a:r>
          </a:p>
          <a:p>
            <a:endParaRPr lang="fr-FR" sz="1000" dirty="0"/>
          </a:p>
          <a:p>
            <a:r>
              <a:rPr lang="fr-FR" sz="2400" b="1" dirty="0"/>
              <a:t>Trouve une idée pour organiser :</a:t>
            </a:r>
          </a:p>
          <a:p>
            <a:endParaRPr lang="fr-FR" sz="2400" b="1" dirty="0"/>
          </a:p>
          <a:p>
            <a:pPr marL="742950" lvl="1" indent="-285750">
              <a:buFont typeface="Wingdings" panose="05000000000000000000" pitchFamily="2" charset="2"/>
              <a:buChar char="ü"/>
            </a:pPr>
            <a:r>
              <a:rPr lang="fr-FR" sz="2400" b="1" dirty="0"/>
              <a:t>Une surprise à leur anniversaire </a:t>
            </a:r>
          </a:p>
          <a:p>
            <a:pPr marL="742950" lvl="1" indent="-285750">
              <a:buFont typeface="Wingdings" panose="05000000000000000000" pitchFamily="2" charset="2"/>
              <a:buChar char="ü"/>
            </a:pPr>
            <a:r>
              <a:rPr lang="fr-FR" sz="2400" b="1" dirty="0"/>
              <a:t>Une sortie en famille (avec leurs parents)</a:t>
            </a:r>
          </a:p>
          <a:p>
            <a:pPr marL="742950" lvl="1" indent="-285750">
              <a:buFont typeface="Wingdings" panose="05000000000000000000" pitchFamily="2" charset="2"/>
              <a:buChar char="ü"/>
            </a:pPr>
            <a:r>
              <a:rPr lang="fr-FR" sz="2400" b="1" dirty="0"/>
              <a:t>Une sortie pour aider ceux qui sont dans la rue</a:t>
            </a:r>
            <a:endParaRPr lang="fr-FR" b="1" dirty="0"/>
          </a:p>
          <a:p>
            <a:pPr lvl="1" indent="-368300"/>
            <a:r>
              <a:rPr lang="fr-FR" sz="2400" b="1" dirty="0"/>
              <a:t>Et demande à Jésus de te guider</a:t>
            </a:r>
          </a:p>
        </p:txBody>
      </p:sp>
    </p:spTree>
    <p:extLst>
      <p:ext uri="{BB962C8B-B14F-4D97-AF65-F5344CB8AC3E}">
        <p14:creationId xmlns:p14="http://schemas.microsoft.com/office/powerpoint/2010/main" val="348241216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122</Words>
  <Application>Microsoft Office PowerPoint</Application>
  <PresentationFormat>Grand écran</PresentationFormat>
  <Paragraphs>17</Paragraphs>
  <Slides>2</Slides>
  <Notes>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Calibri</vt:lpstr>
      <vt:lpstr>Calibri Light</vt:lpstr>
      <vt:lpstr>Harrington</vt:lpstr>
      <vt:lpstr>Wingdings</vt:lpstr>
      <vt:lpstr>Thème Office</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TONIOLO Françoise</dc:creator>
  <cp:lastModifiedBy>Laetitia TONIOLO</cp:lastModifiedBy>
  <cp:revision>8</cp:revision>
  <dcterms:created xsi:type="dcterms:W3CDTF">2018-11-23T19:24:48Z</dcterms:created>
  <dcterms:modified xsi:type="dcterms:W3CDTF">2018-11-25T16:56:18Z</dcterms:modified>
</cp:coreProperties>
</file>