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FFAE9-D32A-4C43-B66B-AFCFE235D82F}" type="datetimeFigureOut">
              <a:rPr lang="fr-FR" smtClean="0"/>
              <a:t>23/11/2018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FF8B-F142-417B-A5EE-2B0AAB5909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3329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FFAE9-D32A-4C43-B66B-AFCFE235D82F}" type="datetimeFigureOut">
              <a:rPr lang="fr-FR" smtClean="0"/>
              <a:t>23/11/2018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FF8B-F142-417B-A5EE-2B0AAB5909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8298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FFAE9-D32A-4C43-B66B-AFCFE235D82F}" type="datetimeFigureOut">
              <a:rPr lang="fr-FR" smtClean="0"/>
              <a:t>23/11/2018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FF8B-F142-417B-A5EE-2B0AAB5909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5648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FFAE9-D32A-4C43-B66B-AFCFE235D82F}" type="datetimeFigureOut">
              <a:rPr lang="fr-FR" smtClean="0"/>
              <a:t>23/11/2018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FF8B-F142-417B-A5EE-2B0AAB5909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8240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FFAE9-D32A-4C43-B66B-AFCFE235D82F}" type="datetimeFigureOut">
              <a:rPr lang="fr-FR" smtClean="0"/>
              <a:t>23/11/2018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FF8B-F142-417B-A5EE-2B0AAB5909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7440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FFAE9-D32A-4C43-B66B-AFCFE235D82F}" type="datetimeFigureOut">
              <a:rPr lang="fr-FR" smtClean="0"/>
              <a:t>23/11/2018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FF8B-F142-417B-A5EE-2B0AAB5909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554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FFAE9-D32A-4C43-B66B-AFCFE235D82F}" type="datetimeFigureOut">
              <a:rPr lang="fr-FR" smtClean="0"/>
              <a:t>23/11/2018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FF8B-F142-417B-A5EE-2B0AAB5909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9360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FFAE9-D32A-4C43-B66B-AFCFE235D82F}" type="datetimeFigureOut">
              <a:rPr lang="fr-FR" smtClean="0"/>
              <a:t>23/11/2018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FF8B-F142-417B-A5EE-2B0AAB5909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151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FFAE9-D32A-4C43-B66B-AFCFE235D82F}" type="datetimeFigureOut">
              <a:rPr lang="fr-FR" smtClean="0"/>
              <a:t>23/11/2018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FF8B-F142-417B-A5EE-2B0AAB5909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3769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FFAE9-D32A-4C43-B66B-AFCFE235D82F}" type="datetimeFigureOut">
              <a:rPr lang="fr-FR" smtClean="0"/>
              <a:t>23/11/2018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FF8B-F142-417B-A5EE-2B0AAB5909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5575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FFAE9-D32A-4C43-B66B-AFCFE235D82F}" type="datetimeFigureOut">
              <a:rPr lang="fr-FR" smtClean="0"/>
              <a:t>23/11/2018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3FF8B-F142-417B-A5EE-2B0AAB5909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2631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FFAE9-D32A-4C43-B66B-AFCFE235D82F}" type="datetimeFigureOut">
              <a:rPr lang="fr-FR" smtClean="0"/>
              <a:t>23/11/2018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3FF8B-F142-417B-A5EE-2B0AAB5909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2250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6200"/>
            <a:ext cx="12192000" cy="42418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517058" y="1406013"/>
            <a:ext cx="13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44128" y="713516"/>
            <a:ext cx="5437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0070C0"/>
                </a:solidFill>
                <a:latin typeface="Harrington" panose="04040505050A02020702" pitchFamily="82" charset="0"/>
              </a:rPr>
              <a:t>Vis-le</a:t>
            </a:r>
          </a:p>
          <a:p>
            <a:r>
              <a:rPr lang="fr-FR" sz="3600" b="1" dirty="0">
                <a:solidFill>
                  <a:srgbClr val="0070C0"/>
                </a:solidFill>
                <a:latin typeface="Harrington" panose="04040505050A02020702" pitchFamily="82" charset="0"/>
              </a:rPr>
              <a:t>	La méthode de Jésus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0372880" y="5958350"/>
            <a:ext cx="1553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0070C0"/>
                </a:solidFill>
                <a:latin typeface="Harrington" panose="04040505050A02020702" pitchFamily="82" charset="0"/>
              </a:rPr>
              <a:t>Jour 16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744929" y="1975378"/>
            <a:ext cx="518144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i="1" dirty="0">
                <a:solidFill>
                  <a:schemeClr val="bg1"/>
                </a:solidFill>
                <a:latin typeface="Harrington" panose="04040505050A02020702" pitchFamily="82" charset="0"/>
              </a:rPr>
              <a:t>« </a:t>
            </a:r>
            <a:r>
              <a:rPr lang="fr-FR" sz="3200" b="1" i="1" dirty="0">
                <a:solidFill>
                  <a:srgbClr val="7030A0"/>
                </a:solidFill>
                <a:latin typeface="Harrington" panose="04040505050A02020702" pitchFamily="82" charset="0"/>
              </a:rPr>
              <a:t>L’ami aime en tout temps » </a:t>
            </a:r>
            <a:r>
              <a:rPr lang="fr-FR" i="1" dirty="0">
                <a:solidFill>
                  <a:srgbClr val="7030A0"/>
                </a:solidFill>
              </a:rPr>
              <a:t>Proverbe 17 : 17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792" y="4590217"/>
            <a:ext cx="2198124" cy="2267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4480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7613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04800" y="580103"/>
            <a:ext cx="345112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>
                <a:solidFill>
                  <a:schemeClr val="bg1"/>
                </a:solidFill>
              </a:rPr>
              <a:t>«  Mais bâtir des amitiés prend du temps. On  ne devient pas ami avec quelqu’un en une semaine ou en un mois. L’amitié est comme une plante qui a besoin de temps et de soins pour grandir, mais c’est la seule méthode que Jésus nous a donnée pour accomplir la mission. Saisissez chaque occasion pour cultiver une amitié. »</a:t>
            </a:r>
          </a:p>
          <a:p>
            <a:r>
              <a:rPr lang="fr-FR" dirty="0">
                <a:solidFill>
                  <a:schemeClr val="bg1"/>
                </a:solidFill>
              </a:rPr>
              <a:t>Livre p. 96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298425" y="1826598"/>
            <a:ext cx="34904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>
                <a:solidFill>
                  <a:schemeClr val="bg1"/>
                </a:solidFill>
              </a:rPr>
              <a:t>Mais que faisait Jésus ?</a:t>
            </a:r>
          </a:p>
          <a:p>
            <a:pPr algn="just"/>
            <a:r>
              <a:rPr lang="fr-FR" sz="2400" b="1" dirty="0">
                <a:solidFill>
                  <a:schemeClr val="bg1"/>
                </a:solidFill>
              </a:rPr>
              <a:t>Il se mêlait aux hommes, femmes et enfants pour leur faire du bien, leur témoignant sa sympathie, les soulageant et gagnant leur confiance. Puis il leur disait : Suis-moi. »</a:t>
            </a:r>
          </a:p>
        </p:txBody>
      </p:sp>
    </p:spTree>
    <p:extLst>
      <p:ext uri="{BB962C8B-B14F-4D97-AF65-F5344CB8AC3E}">
        <p14:creationId xmlns:p14="http://schemas.microsoft.com/office/powerpoint/2010/main" val="3973828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84709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653547" y="2458064"/>
            <a:ext cx="625331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FFFF00"/>
                </a:solidFill>
              </a:rPr>
              <a:t>Quelles sont les idées que tu as trouvées pour faire du bien aux amis(es) que tu </a:t>
            </a:r>
            <a:r>
              <a:rPr lang="fr-FR" sz="2800" b="1">
                <a:solidFill>
                  <a:srgbClr val="FFFF00"/>
                </a:solidFill>
              </a:rPr>
              <a:t>as écrit </a:t>
            </a:r>
            <a:r>
              <a:rPr lang="fr-FR" sz="2800" b="1" dirty="0">
                <a:solidFill>
                  <a:srgbClr val="FFFF00"/>
                </a:solidFill>
              </a:rPr>
              <a:t>sur ta liste ?</a:t>
            </a:r>
          </a:p>
          <a:p>
            <a:endParaRPr lang="fr-FR" sz="2400" b="1" dirty="0">
              <a:solidFill>
                <a:srgbClr val="FFFF00"/>
              </a:solidFill>
            </a:endParaRPr>
          </a:p>
          <a:p>
            <a:r>
              <a:rPr lang="fr-FR" sz="2800" b="1" dirty="0">
                <a:solidFill>
                  <a:srgbClr val="FFFF00"/>
                </a:solidFill>
              </a:rPr>
              <a:t>Partage-les avec ta famille !</a:t>
            </a:r>
          </a:p>
        </p:txBody>
      </p:sp>
    </p:spTree>
    <p:extLst>
      <p:ext uri="{BB962C8B-B14F-4D97-AF65-F5344CB8AC3E}">
        <p14:creationId xmlns:p14="http://schemas.microsoft.com/office/powerpoint/2010/main" val="387326945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74</Words>
  <Application>Microsoft Office PowerPoint</Application>
  <PresentationFormat>Grand écran</PresentationFormat>
  <Paragraphs>11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Harrington</vt:lpstr>
      <vt:lpstr>Thème Office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TONIOLO Françoise</dc:creator>
  <cp:lastModifiedBy>Laetitia TONIOLO</cp:lastModifiedBy>
  <cp:revision>6</cp:revision>
  <dcterms:created xsi:type="dcterms:W3CDTF">2018-11-21T16:27:22Z</dcterms:created>
  <dcterms:modified xsi:type="dcterms:W3CDTF">2018-11-23T17:14:08Z</dcterms:modified>
</cp:coreProperties>
</file>