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16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18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47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21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48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51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4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1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3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24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64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7124C-A252-4BF5-8C46-384F075FBCBC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9AC3-101B-466D-B49C-B08CFB7B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7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ishing - 10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2619" y="575016"/>
            <a:ext cx="393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	Pêcheurs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15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89756" y="1775345"/>
            <a:ext cx="6233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« Venez à ma suite, et je vous ferai pêcheurs d’humains </a:t>
            </a:r>
            <a:r>
              <a:rPr lang="fr-FR" sz="28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» </a:t>
            </a:r>
            <a:r>
              <a:rPr lang="fr-FR" b="1" i="1" dirty="0">
                <a:solidFill>
                  <a:srgbClr val="002060"/>
                </a:solidFill>
              </a:rPr>
              <a:t>Matthieu 4 : 19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72" y="4174287"/>
            <a:ext cx="33147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5974" y="245806"/>
            <a:ext cx="1147424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« Comment attrape-t-on du poisson 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Il faut de la patience, car l’attente peut se montrer longue</a:t>
            </a:r>
          </a:p>
          <a:p>
            <a:pPr marL="0" lvl="1"/>
            <a:r>
              <a:rPr lang="fr-FR" sz="2400" b="1" dirty="0">
                <a:solidFill>
                  <a:srgbClr val="002060"/>
                </a:solidFill>
              </a:rPr>
              <a:t>   Quel appât peux-tu mettre ? </a:t>
            </a:r>
            <a:r>
              <a:rPr lang="fr-FR" sz="2000" b="1" dirty="0">
                <a:solidFill>
                  <a:srgbClr val="002060"/>
                </a:solidFill>
              </a:rPr>
              <a:t>(entoure ce qui te semble juste – Ensuite demande à un adulte si tu as tout bon)</a:t>
            </a:r>
            <a:endParaRPr lang="fr-FR" sz="2400" b="1" dirty="0">
              <a:solidFill>
                <a:srgbClr val="002060"/>
              </a:solidFill>
            </a:endParaRP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vers de terre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un morceau de biscotte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un criquet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un morceau de pain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une mouche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une fraise</a:t>
            </a:r>
          </a:p>
          <a:p>
            <a:pPr marL="176213" lvl="2"/>
            <a:r>
              <a:rPr lang="fr-FR" sz="2400" b="1" dirty="0">
                <a:solidFill>
                  <a:schemeClr val="bg1"/>
                </a:solidFill>
              </a:rPr>
              <a:t>Les poissons n’aiment pas du tout certains de ces aliments. Ils ne s’approcheront pas.</a:t>
            </a:r>
          </a:p>
          <a:p>
            <a:pPr marL="176213" lvl="2"/>
            <a:endParaRPr lang="fr-FR" sz="2400" b="1" dirty="0">
              <a:solidFill>
                <a:srgbClr val="FFFF00"/>
              </a:solidFill>
            </a:endParaRPr>
          </a:p>
          <a:p>
            <a:pPr marL="176213" lvl="2"/>
            <a:r>
              <a:rPr lang="fr-FR" sz="2400" b="1" dirty="0">
                <a:solidFill>
                  <a:srgbClr val="FFFF00"/>
                </a:solidFill>
              </a:rPr>
              <a:t>Et bien, vois-tu les 3 ou 5 noms que tu as écrit hier, tu dois agir de même en pensant à leur centre d’intérêt. C’est-à-dire en t’intéressant à ce qu’ils aiment. </a:t>
            </a:r>
          </a:p>
          <a:p>
            <a:pPr marL="176213" lvl="2"/>
            <a:r>
              <a:rPr lang="fr-FR" sz="2400" b="1" dirty="0">
                <a:solidFill>
                  <a:srgbClr val="FFFF00"/>
                </a:solidFill>
              </a:rPr>
              <a:t>Cela peut être le sport, la musique, l’alimentation, les motos, la nature, les animaux </a:t>
            </a:r>
            <a:r>
              <a:rPr lang="fr-FR" sz="2400" b="1" dirty="0">
                <a:solidFill>
                  <a:srgbClr val="002060"/>
                </a:solidFill>
              </a:rPr>
              <a:t>c’est la clé pour devenir un véritable ami(e). </a:t>
            </a:r>
          </a:p>
          <a:p>
            <a:pPr marL="176213" lvl="2"/>
            <a:r>
              <a:rPr lang="fr-FR" sz="2400" b="1" dirty="0">
                <a:solidFill>
                  <a:srgbClr val="002060"/>
                </a:solidFill>
              </a:rPr>
              <a:t>Pars à la découverte de ce qu’ils aiment. </a:t>
            </a:r>
          </a:p>
          <a:p>
            <a:pPr marL="176213" lvl="2"/>
            <a:r>
              <a:rPr lang="fr-FR" sz="2400" b="1" dirty="0">
                <a:solidFill>
                  <a:srgbClr val="002060"/>
                </a:solidFill>
              </a:rPr>
              <a:t>Comment vas-tu faire 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70" y="3694931"/>
            <a:ext cx="1981200" cy="9429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96" y="5669218"/>
            <a:ext cx="19812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7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</Words>
  <Application>Microsoft Office PowerPoint</Application>
  <PresentationFormat>Grand écran</PresentationFormat>
  <Paragraphs>19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Wingdings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8</cp:revision>
  <dcterms:created xsi:type="dcterms:W3CDTF">2018-11-21T15:34:30Z</dcterms:created>
  <dcterms:modified xsi:type="dcterms:W3CDTF">2018-11-23T17:06:33Z</dcterms:modified>
</cp:coreProperties>
</file>