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6FDF-DCC8-4C90-9ACB-E4471963EF4D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EE9E-0E97-4F6D-873B-4FA9F1BDB1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51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6FDF-DCC8-4C90-9ACB-E4471963EF4D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EE9E-0E97-4F6D-873B-4FA9F1BDB1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54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6FDF-DCC8-4C90-9ACB-E4471963EF4D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EE9E-0E97-4F6D-873B-4FA9F1BDB1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40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6FDF-DCC8-4C90-9ACB-E4471963EF4D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EE9E-0E97-4F6D-873B-4FA9F1BDB1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54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6FDF-DCC8-4C90-9ACB-E4471963EF4D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EE9E-0E97-4F6D-873B-4FA9F1BDB1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36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6FDF-DCC8-4C90-9ACB-E4471963EF4D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EE9E-0E97-4F6D-873B-4FA9F1BDB1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73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6FDF-DCC8-4C90-9ACB-E4471963EF4D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EE9E-0E97-4F6D-873B-4FA9F1BDB1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37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6FDF-DCC8-4C90-9ACB-E4471963EF4D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EE9E-0E97-4F6D-873B-4FA9F1BDB1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45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6FDF-DCC8-4C90-9ACB-E4471963EF4D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EE9E-0E97-4F6D-873B-4FA9F1BDB1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7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6FDF-DCC8-4C90-9ACB-E4471963EF4D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EE9E-0E97-4F6D-873B-4FA9F1BDB1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31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6FDF-DCC8-4C90-9ACB-E4471963EF4D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EE9E-0E97-4F6D-873B-4FA9F1BDB1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90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86FDF-DCC8-4C90-9ACB-E4471963EF4D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EEE9E-0E97-4F6D-873B-4FA9F1BDB1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11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ky - 318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17058" y="1406013"/>
            <a:ext cx="1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32619" y="575016"/>
            <a:ext cx="3932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6">
                    <a:lumMod val="50000"/>
                  </a:schemeClr>
                </a:solidFill>
                <a:latin typeface="Harrington" panose="04040505050A02020702" pitchFamily="82" charset="0"/>
              </a:rPr>
              <a:t>Vis-le</a:t>
            </a:r>
          </a:p>
          <a:p>
            <a:r>
              <a:rPr lang="fr-FR" sz="3600" b="1" dirty="0">
                <a:solidFill>
                  <a:schemeClr val="accent6">
                    <a:lumMod val="50000"/>
                  </a:schemeClr>
                </a:solidFill>
                <a:latin typeface="Harrington" panose="04040505050A02020702" pitchFamily="82" charset="0"/>
              </a:rPr>
              <a:t>	Priez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372880" y="5958350"/>
            <a:ext cx="155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Harrington" panose="04040505050A02020702" pitchFamily="82" charset="0"/>
              </a:rPr>
              <a:t>Jour 14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13239" y="1590679"/>
            <a:ext cx="54667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b="1" i="1" dirty="0">
                <a:solidFill>
                  <a:schemeClr val="accent6">
                    <a:lumMod val="50000"/>
                  </a:schemeClr>
                </a:solidFill>
                <a:latin typeface="Harrington" panose="04040505050A02020702" pitchFamily="82" charset="0"/>
              </a:rPr>
              <a:t>« Ce n’est pas pour eux seulement que je prie, mais encore pour ceux qui croiront en moi par leur parole » </a:t>
            </a:r>
            <a:r>
              <a:rPr lang="fr-FR" sz="2000" i="1" dirty="0">
                <a:solidFill>
                  <a:schemeClr val="accent6">
                    <a:lumMod val="50000"/>
                  </a:schemeClr>
                </a:solidFill>
              </a:rPr>
              <a:t>Jean 17 : 20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65009" y="3242559"/>
            <a:ext cx="3238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4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62" b="27097"/>
          <a:stretch/>
        </p:blipFill>
        <p:spPr>
          <a:xfrm>
            <a:off x="0" y="0"/>
            <a:ext cx="12211666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1109" y="245806"/>
            <a:ext cx="11149781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>
                <a:solidFill>
                  <a:schemeClr val="bg1"/>
                </a:solidFill>
              </a:rPr>
              <a:t>Une femme témoigne qu’elle a agit pour la conversion de son époux durant 30 ans.</a:t>
            </a:r>
          </a:p>
          <a:p>
            <a:pPr algn="just"/>
            <a:r>
              <a:rPr lang="fr-FR" sz="2800" b="1" dirty="0">
                <a:solidFill>
                  <a:schemeClr val="bg1"/>
                </a:solidFill>
              </a:rPr>
              <a:t>L’homme semblait avoir un cœur de pierre. Elle faisait tout ce qu’elle pouvait pour toucher son cœur avec l’Evangile, mais rien ne semblait fonctionner.</a:t>
            </a:r>
          </a:p>
          <a:p>
            <a:pPr algn="just"/>
            <a:r>
              <a:rPr lang="fr-FR" sz="2800" b="1" dirty="0">
                <a:solidFill>
                  <a:schemeClr val="bg1"/>
                </a:solidFill>
              </a:rPr>
              <a:t>Un jour pourtant, elle dit à son pasteur :</a:t>
            </a:r>
          </a:p>
          <a:p>
            <a:pPr algn="just"/>
            <a:r>
              <a:rPr lang="fr-FR" sz="2800" b="1" dirty="0">
                <a:solidFill>
                  <a:schemeClr val="bg1"/>
                </a:solidFill>
              </a:rPr>
              <a:t>	- « Pasteur, mon mari est devenu croyant. »</a:t>
            </a:r>
          </a:p>
          <a:p>
            <a:pPr algn="just"/>
            <a:r>
              <a:rPr lang="fr-FR" sz="2800" b="1" dirty="0">
                <a:solidFill>
                  <a:schemeClr val="bg1"/>
                </a:solidFill>
              </a:rPr>
              <a:t>	- « Comment se miracle a-t-il pu se produire ? » lui demanda t-il</a:t>
            </a:r>
          </a:p>
          <a:p>
            <a:pPr algn="just"/>
            <a:r>
              <a:rPr lang="fr-FR" sz="2800" b="1" dirty="0">
                <a:solidFill>
                  <a:schemeClr val="bg1"/>
                </a:solidFill>
              </a:rPr>
              <a:t>Sa réponse fut simple.</a:t>
            </a:r>
          </a:p>
          <a:p>
            <a:pPr algn="just"/>
            <a:r>
              <a:rPr lang="fr-FR" sz="2800" b="1" dirty="0">
                <a:solidFill>
                  <a:schemeClr val="bg1"/>
                </a:solidFill>
              </a:rPr>
              <a:t>	« Pendant 30 ans, j’ai parlé à mon mari de Jésus et il ne s’est rien passé, mais l’année dernière, j’ai commencé à parler à Jésus de mon mari, et il s’est converti. »</a:t>
            </a:r>
          </a:p>
          <a:p>
            <a:pPr algn="just"/>
            <a:endParaRPr lang="fr-FR" sz="2800" b="1" dirty="0">
              <a:solidFill>
                <a:schemeClr val="bg1"/>
              </a:solidFill>
            </a:endParaRPr>
          </a:p>
          <a:p>
            <a:pPr algn="just"/>
            <a:r>
              <a:rPr lang="fr-FR" sz="2800" b="1" dirty="0">
                <a:solidFill>
                  <a:srgbClr val="FFFF00"/>
                </a:solidFill>
              </a:rPr>
              <a:t>A ton avis : Quelle est la différence entre :  - </a:t>
            </a:r>
            <a:r>
              <a:rPr lang="fr-FR" sz="3200" b="1" dirty="0">
                <a:solidFill>
                  <a:srgbClr val="FFFF00"/>
                </a:solidFill>
              </a:rPr>
              <a:t>j’ai parlé de Jésus à mon mari et j’ai parlé à  Jésus de mon mari ? (Echange avec ta famille)</a:t>
            </a:r>
          </a:p>
          <a:p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2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8" y="0"/>
            <a:ext cx="8257987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494515" y="216309"/>
            <a:ext cx="3451679" cy="62478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2000" b="1" dirty="0"/>
              <a:t>Tu sais, pour parler de Jésus à ses camarades il faut d’abord apprendre à les aimer, les respecter comme ils sont. </a:t>
            </a:r>
          </a:p>
          <a:p>
            <a:pPr algn="just"/>
            <a:endParaRPr lang="fr-FR" sz="2000" b="1" dirty="0"/>
          </a:p>
          <a:p>
            <a:pPr algn="just"/>
            <a:r>
              <a:rPr lang="fr-FR" sz="2000" b="1" dirty="0"/>
              <a:t>Lorsqu’une personne accepte Jésus c’est par ce que le Saint Esprit l’a aidé à comprendre l’Amour, le Pardon, la Grâce de Jésus.</a:t>
            </a:r>
          </a:p>
          <a:p>
            <a:pPr algn="just"/>
            <a:endParaRPr lang="fr-FR" sz="2000" b="1" dirty="0"/>
          </a:p>
          <a:p>
            <a:pPr algn="just"/>
            <a:r>
              <a:rPr lang="fr-FR" sz="2000" b="1" dirty="0"/>
              <a:t>Pour que le Saint Esprit puisse </a:t>
            </a:r>
            <a:r>
              <a:rPr lang="fr-FR" sz="2000" b="1"/>
              <a:t>agir pleinement, </a:t>
            </a:r>
            <a:r>
              <a:rPr lang="fr-FR" sz="2000" b="1" dirty="0"/>
              <a:t>il a besoin de tes prières persévérantes pour chacun de tes amis(es).</a:t>
            </a:r>
          </a:p>
          <a:p>
            <a:pPr algn="just"/>
            <a:endParaRPr lang="fr-FR" sz="2000" b="1" dirty="0"/>
          </a:p>
          <a:p>
            <a:pPr algn="just"/>
            <a:r>
              <a:rPr lang="fr-FR" sz="2000" b="1" dirty="0"/>
              <a:t>Ne te décourage pas.</a:t>
            </a:r>
          </a:p>
          <a:p>
            <a:pPr algn="just"/>
            <a:endParaRPr lang="fr-FR" sz="2000" b="1" dirty="0"/>
          </a:p>
          <a:p>
            <a:pPr algn="just"/>
            <a:r>
              <a:rPr lang="fr-FR" sz="2000" b="1" dirty="0"/>
              <a:t>Ecris 3 à 5 noms et prie chaque jour pour chacun d’entre eux.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78" y="3340241"/>
            <a:ext cx="47625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523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149</Words>
  <Application>Microsoft Office PowerPoint</Application>
  <PresentationFormat>Grand écran</PresentationFormat>
  <Paragraphs>22</Paragraphs>
  <Slides>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Harrington</vt:lpstr>
      <vt:lpstr>Thème Office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Laetitia TONIOLO</cp:lastModifiedBy>
  <cp:revision>6</cp:revision>
  <dcterms:created xsi:type="dcterms:W3CDTF">2018-11-21T14:04:14Z</dcterms:created>
  <dcterms:modified xsi:type="dcterms:W3CDTF">2018-11-23T16:57:14Z</dcterms:modified>
</cp:coreProperties>
</file>