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3484E-612D-4A03-BAD1-7D2A7353771C}" type="datetimeFigureOut">
              <a:rPr lang="fr-FR" smtClean="0"/>
              <a:t>20/11/2018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9EE00-1946-45F7-8218-B60C7F2E49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6173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3484E-612D-4A03-BAD1-7D2A7353771C}" type="datetimeFigureOut">
              <a:rPr lang="fr-FR" smtClean="0"/>
              <a:t>20/11/2018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9EE00-1946-45F7-8218-B60C7F2E49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5165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3484E-612D-4A03-BAD1-7D2A7353771C}" type="datetimeFigureOut">
              <a:rPr lang="fr-FR" smtClean="0"/>
              <a:t>20/11/2018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9EE00-1946-45F7-8218-B60C7F2E49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4615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3484E-612D-4A03-BAD1-7D2A7353771C}" type="datetimeFigureOut">
              <a:rPr lang="fr-FR" smtClean="0"/>
              <a:t>20/11/2018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9EE00-1946-45F7-8218-B60C7F2E49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7307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3484E-612D-4A03-BAD1-7D2A7353771C}" type="datetimeFigureOut">
              <a:rPr lang="fr-FR" smtClean="0"/>
              <a:t>20/11/2018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9EE00-1946-45F7-8218-B60C7F2E49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0962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3484E-612D-4A03-BAD1-7D2A7353771C}" type="datetimeFigureOut">
              <a:rPr lang="fr-FR" smtClean="0"/>
              <a:t>20/11/2018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9EE00-1946-45F7-8218-B60C7F2E49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7686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3484E-612D-4A03-BAD1-7D2A7353771C}" type="datetimeFigureOut">
              <a:rPr lang="fr-FR" smtClean="0"/>
              <a:t>20/11/2018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9EE00-1946-45F7-8218-B60C7F2E49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9630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3484E-612D-4A03-BAD1-7D2A7353771C}" type="datetimeFigureOut">
              <a:rPr lang="fr-FR" smtClean="0"/>
              <a:t>20/11/2018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9EE00-1946-45F7-8218-B60C7F2E49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7076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3484E-612D-4A03-BAD1-7D2A7353771C}" type="datetimeFigureOut">
              <a:rPr lang="fr-FR" smtClean="0"/>
              <a:t>20/11/2018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9EE00-1946-45F7-8218-B60C7F2E49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1906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3484E-612D-4A03-BAD1-7D2A7353771C}" type="datetimeFigureOut">
              <a:rPr lang="fr-FR" smtClean="0"/>
              <a:t>20/11/2018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9EE00-1946-45F7-8218-B60C7F2E49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5763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3484E-612D-4A03-BAD1-7D2A7353771C}" type="datetimeFigureOut">
              <a:rPr lang="fr-FR" smtClean="0"/>
              <a:t>20/11/2018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9EE00-1946-45F7-8218-B60C7F2E49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5591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23484E-612D-4A03-BAD1-7D2A7353771C}" type="datetimeFigureOut">
              <a:rPr lang="fr-FR" smtClean="0"/>
              <a:t>20/11/2018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29EE00-1946-45F7-8218-B60C7F2E49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1910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gif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517058" y="1406013"/>
            <a:ext cx="137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pic>
        <p:nvPicPr>
          <p:cNvPr id="6" name="Girl - 1113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2439"/>
            <a:ext cx="12192000" cy="68580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07490" y="102842"/>
            <a:ext cx="5771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  <a:latin typeface="Harrington" panose="04040505050A02020702" pitchFamily="82" charset="0"/>
              </a:rPr>
              <a:t>Vis-le</a:t>
            </a:r>
          </a:p>
          <a:p>
            <a:r>
              <a:rPr lang="fr-FR" sz="3600" b="1" dirty="0">
                <a:solidFill>
                  <a:schemeClr val="bg1"/>
                </a:solidFill>
                <a:latin typeface="Harrington" panose="04040505050A02020702" pitchFamily="82" charset="0"/>
              </a:rPr>
              <a:t>	Une mission d’Amour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0372880" y="5958350"/>
            <a:ext cx="1553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  <a:latin typeface="Harrington" panose="04040505050A02020702" pitchFamily="82" charset="0"/>
              </a:rPr>
              <a:t>Jour 13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6980904" y="1590679"/>
            <a:ext cx="45425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800" b="1" i="1" dirty="0">
                <a:solidFill>
                  <a:schemeClr val="bg1"/>
                </a:solidFill>
                <a:latin typeface="Harrington" panose="04040505050A02020702" pitchFamily="82" charset="0"/>
              </a:rPr>
              <a:t>« Si vous avez de l’amour les uns pour les autres, tous sauront que vous êtes mes disciples. » </a:t>
            </a:r>
            <a:r>
              <a:rPr lang="fr-FR" i="1" dirty="0">
                <a:solidFill>
                  <a:schemeClr val="bg1"/>
                </a:solidFill>
              </a:rPr>
              <a:t>Jean 13 : 35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604" y="4455083"/>
            <a:ext cx="283845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240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658"/>
            <a:ext cx="12192000" cy="8128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8908026" y="422787"/>
            <a:ext cx="351994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</a:rPr>
              <a:t>Avec ta famille, échangez sur :</a:t>
            </a:r>
          </a:p>
          <a:p>
            <a:r>
              <a:rPr lang="fr-FR" sz="3200" b="1" dirty="0">
                <a:solidFill>
                  <a:schemeClr val="bg1"/>
                </a:solidFill>
              </a:rPr>
              <a:t>Comment améliorer l’Amour au sein de 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3200" b="1" dirty="0">
                <a:solidFill>
                  <a:schemeClr val="bg1"/>
                </a:solidFill>
              </a:rPr>
              <a:t>la famille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3200" b="1" dirty="0">
                <a:solidFill>
                  <a:schemeClr val="bg1"/>
                </a:solidFill>
              </a:rPr>
              <a:t>l’église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3200" b="1" dirty="0">
                <a:solidFill>
                  <a:schemeClr val="bg1"/>
                </a:solidFill>
              </a:rPr>
              <a:t>le voisinage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3200" b="1" dirty="0">
                <a:solidFill>
                  <a:schemeClr val="bg1"/>
                </a:solidFill>
              </a:rPr>
              <a:t>à l’école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3200" b="1" dirty="0">
                <a:solidFill>
                  <a:schemeClr val="bg1"/>
                </a:solidFill>
              </a:rPr>
              <a:t>au travail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012723" y="5968181"/>
            <a:ext cx="10491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</a:rPr>
              <a:t>Mettez </a:t>
            </a:r>
            <a:r>
              <a:rPr lang="fr-FR" sz="3200" b="1">
                <a:solidFill>
                  <a:schemeClr val="bg1"/>
                </a:solidFill>
              </a:rPr>
              <a:t>en pratique, cette semaine, </a:t>
            </a:r>
            <a:r>
              <a:rPr lang="fr-FR" sz="3200" b="1" dirty="0">
                <a:solidFill>
                  <a:schemeClr val="bg1"/>
                </a:solidFill>
              </a:rPr>
              <a:t>une action par catégorie</a:t>
            </a:r>
          </a:p>
        </p:txBody>
      </p:sp>
    </p:spTree>
    <p:extLst>
      <p:ext uri="{BB962C8B-B14F-4D97-AF65-F5344CB8AC3E}">
        <p14:creationId xmlns:p14="http://schemas.microsoft.com/office/powerpoint/2010/main" val="225859299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38</Words>
  <Application>Microsoft Office PowerPoint</Application>
  <PresentationFormat>Grand écran</PresentationFormat>
  <Paragraphs>12</Paragraphs>
  <Slides>2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Harrington</vt:lpstr>
      <vt:lpstr>Thème Office</vt:lpstr>
      <vt:lpstr>Présentation PowerPoint</vt:lpstr>
      <vt:lpstr>Présentation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TONIOLO Françoise</dc:creator>
  <cp:lastModifiedBy>Laetitia TONIOLO</cp:lastModifiedBy>
  <cp:revision>6</cp:revision>
  <dcterms:created xsi:type="dcterms:W3CDTF">2018-11-20T16:28:42Z</dcterms:created>
  <dcterms:modified xsi:type="dcterms:W3CDTF">2018-11-20T17:21:47Z</dcterms:modified>
</cp:coreProperties>
</file>