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-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89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68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92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14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56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27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89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74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18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934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90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D0E30-6831-4204-B7EF-2D4FF4244FE0}" type="datetimeFigureOut">
              <a:rPr lang="fr-FR" smtClean="0"/>
              <a:t>20/11/2018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CD569-D114-42A9-8227-E40528E3EB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45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oard - 184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7058" y="1406013"/>
            <a:ext cx="13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17537" y="1914915"/>
            <a:ext cx="6278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Harrington" panose="04040505050A02020702" pitchFamily="82" charset="0"/>
              </a:rPr>
              <a:t>Vis-le</a:t>
            </a:r>
          </a:p>
          <a:p>
            <a:r>
              <a:rPr lang="fr-FR" sz="3600" b="1" dirty="0">
                <a:solidFill>
                  <a:schemeClr val="bg1"/>
                </a:solidFill>
                <a:latin typeface="Harrington" panose="04040505050A02020702" pitchFamily="82" charset="0"/>
              </a:rPr>
              <a:t>	L’enseignement de Jésus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372880" y="5958350"/>
            <a:ext cx="1553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Harrington" panose="04040505050A02020702" pitchFamily="82" charset="0"/>
              </a:rPr>
              <a:t>Jour 12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11461" y="4013633"/>
            <a:ext cx="4218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i="1" dirty="0">
                <a:solidFill>
                  <a:schemeClr val="bg1"/>
                </a:solidFill>
                <a:latin typeface="Harrington" panose="04040505050A02020702" pitchFamily="82" charset="0"/>
              </a:rPr>
              <a:t>« Comme le Père m’a envoyé, moi aussi je vous envoie. » </a:t>
            </a:r>
            <a:r>
              <a:rPr lang="fr-FR" i="1" dirty="0">
                <a:solidFill>
                  <a:schemeClr val="bg1"/>
                </a:solidFill>
              </a:rPr>
              <a:t>Jean  20 : 21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3574212"/>
            <a:ext cx="4762500" cy="2676525"/>
          </a:xfrm>
          <a:prstGeom prst="rect">
            <a:avLst/>
          </a:prstGeom>
          <a:ln>
            <a:noFill/>
          </a:ln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243710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24448" y="1024932"/>
            <a:ext cx="1036989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Complète les mots manquants :</a:t>
            </a:r>
          </a:p>
          <a:p>
            <a:endParaRPr lang="fr-FR" sz="2800" b="1" dirty="0">
              <a:solidFill>
                <a:schemeClr val="bg1"/>
              </a:solidFill>
            </a:endParaRPr>
          </a:p>
          <a:p>
            <a:pPr algn="just"/>
            <a:r>
              <a:rPr lang="fr-FR" sz="2800" b="1" dirty="0">
                <a:solidFill>
                  <a:schemeClr val="bg1"/>
                </a:solidFill>
              </a:rPr>
              <a:t>« Lorsque (Jésus), au début de son ----------, il était ---------- d’assister à un -----------, ou à une -----------, par un---------- ou ------------, il acceptait l’------------. Il était accusé par les --------- religieux de manger avec les ………….., et d’être comme eux. Mais en de telles occasions Jésus contrôlait les ---------------, et donnait de --------------- leçons. » </a:t>
            </a:r>
            <a:r>
              <a:rPr lang="fr-FR" sz="1600" dirty="0">
                <a:solidFill>
                  <a:schemeClr val="bg1"/>
                </a:solidFill>
              </a:rPr>
              <a:t>(livre Implication Totale p. 72)</a:t>
            </a:r>
          </a:p>
          <a:p>
            <a:pPr algn="just"/>
            <a:endParaRPr lang="fr-FR" sz="1600" dirty="0">
              <a:solidFill>
                <a:schemeClr val="bg1"/>
              </a:solidFill>
            </a:endParaRPr>
          </a:p>
          <a:p>
            <a:pPr algn="just"/>
            <a:endParaRPr lang="fr-FR" sz="1600" dirty="0">
              <a:solidFill>
                <a:schemeClr val="bg1"/>
              </a:solidFill>
            </a:endParaRPr>
          </a:p>
          <a:p>
            <a:pPr algn="just"/>
            <a:endParaRPr lang="fr-FR" sz="1600" dirty="0">
              <a:solidFill>
                <a:schemeClr val="bg1"/>
              </a:solidFill>
            </a:endParaRPr>
          </a:p>
          <a:p>
            <a:pPr algn="just"/>
            <a:r>
              <a:rPr lang="fr-FR" sz="1600" dirty="0">
                <a:solidFill>
                  <a:schemeClr val="bg1"/>
                </a:solidFill>
              </a:rPr>
              <a:t>Précieuses – publicains – prié – fête – invitation – conversations – chefs – repas – pharisien – ministère – publicain</a:t>
            </a:r>
          </a:p>
          <a:p>
            <a:pPr algn="just"/>
            <a:endParaRPr lang="fr-FR" sz="1600" dirty="0">
              <a:solidFill>
                <a:schemeClr val="bg1"/>
              </a:solidFill>
            </a:endParaRPr>
          </a:p>
          <a:p>
            <a:pPr algn="just"/>
            <a:endParaRPr lang="fr-FR" sz="2400" dirty="0">
              <a:solidFill>
                <a:schemeClr val="bg1"/>
              </a:solidFill>
            </a:endParaRPr>
          </a:p>
          <a:p>
            <a:pPr algn="just"/>
            <a:r>
              <a:rPr lang="fr-FR" sz="2400" dirty="0">
                <a:solidFill>
                  <a:schemeClr val="bg1"/>
                </a:solidFill>
              </a:rPr>
              <a:t>Echange avec ta famille sur les mots que tu as placé dans le texte.</a:t>
            </a:r>
          </a:p>
          <a:p>
            <a:pPr algn="just"/>
            <a:endParaRPr lang="fr-FR" sz="1600" dirty="0">
              <a:solidFill>
                <a:schemeClr val="bg1"/>
              </a:solidFill>
            </a:endParaRPr>
          </a:p>
          <a:p>
            <a:pPr algn="just"/>
            <a:endParaRPr lang="fr-FR" sz="1600" dirty="0">
              <a:solidFill>
                <a:schemeClr val="bg1"/>
              </a:solidFill>
            </a:endParaRPr>
          </a:p>
          <a:p>
            <a:pPr algn="just"/>
            <a:endParaRPr lang="fr-FR" sz="1600" dirty="0">
              <a:solidFill>
                <a:schemeClr val="bg1"/>
              </a:solidFill>
            </a:endParaRPr>
          </a:p>
          <a:p>
            <a:pPr algn="just"/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548" y="243882"/>
            <a:ext cx="2047875" cy="1562100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244516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91615" y="2994408"/>
            <a:ext cx="4983981" cy="241604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endParaRPr lang="fr-FR" sz="700" b="1" dirty="0">
              <a:solidFill>
                <a:srgbClr val="002060"/>
              </a:solidFill>
            </a:endParaRPr>
          </a:p>
          <a:p>
            <a:pPr algn="just"/>
            <a:r>
              <a:rPr lang="fr-FR" b="1" dirty="0">
                <a:solidFill>
                  <a:srgbClr val="002060"/>
                </a:solidFill>
              </a:rPr>
              <a:t>Il est impossible d’accomplir la mission, c’est-à-dire de parler de Jésus à ceux qui ne le connaissent pas en restant à l’église. Demande </a:t>
            </a:r>
            <a:r>
              <a:rPr lang="fr-FR" b="1">
                <a:solidFill>
                  <a:srgbClr val="002060"/>
                </a:solidFill>
              </a:rPr>
              <a:t>à Jésus </a:t>
            </a:r>
            <a:r>
              <a:rPr lang="fr-FR" b="1" dirty="0">
                <a:solidFill>
                  <a:srgbClr val="002060"/>
                </a:solidFill>
              </a:rPr>
              <a:t>lorsque tu seras invité(</a:t>
            </a:r>
            <a:r>
              <a:rPr lang="fr-FR" b="1">
                <a:solidFill>
                  <a:srgbClr val="002060"/>
                </a:solidFill>
              </a:rPr>
              <a:t>e), </a:t>
            </a:r>
            <a:r>
              <a:rPr lang="fr-FR" b="1" dirty="0">
                <a:solidFill>
                  <a:srgbClr val="002060"/>
                </a:solidFill>
              </a:rPr>
              <a:t>d’apporter à tes amis(es) de la joie à celui qui est triste, de l’écoute à celui qui </a:t>
            </a:r>
            <a:r>
              <a:rPr lang="fr-FR" b="1">
                <a:solidFill>
                  <a:srgbClr val="002060"/>
                </a:solidFill>
              </a:rPr>
              <a:t>semble découragé, </a:t>
            </a:r>
            <a:r>
              <a:rPr lang="fr-FR" b="1" dirty="0">
                <a:solidFill>
                  <a:srgbClr val="002060"/>
                </a:solidFill>
              </a:rPr>
              <a:t>de l’attention à celui qui </a:t>
            </a:r>
            <a:r>
              <a:rPr lang="fr-FR" b="1">
                <a:solidFill>
                  <a:srgbClr val="002060"/>
                </a:solidFill>
              </a:rPr>
              <a:t>semble seul…</a:t>
            </a:r>
            <a:endParaRPr lang="fr-FR" b="1" dirty="0">
              <a:solidFill>
                <a:srgbClr val="00206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84127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76</Words>
  <Application>Microsoft Office PowerPoint</Application>
  <PresentationFormat>Grand écran</PresentationFormat>
  <Paragraphs>18</Paragraphs>
  <Slides>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Harrington</vt:lpstr>
      <vt:lpstr>Thème Office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lastModifiedBy>Laetitia TONIOLO</cp:lastModifiedBy>
  <cp:revision>8</cp:revision>
  <dcterms:created xsi:type="dcterms:W3CDTF">2018-11-20T15:19:44Z</dcterms:created>
  <dcterms:modified xsi:type="dcterms:W3CDTF">2018-11-20T17:19:32Z</dcterms:modified>
</cp:coreProperties>
</file>