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6" r:id="rId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12C40EE6-C126-493D-BC42-42E19C05B70E}" type="datetimeFigureOut">
              <a:rPr lang="fr-FR" smtClean="0"/>
              <a:t>20/11/2018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5CB12B-47F5-44BA-BEBC-3E03709547C2}" type="slidenum">
              <a:rPr lang="fr-FR" smtClean="0"/>
              <a:t>‹N°›</a:t>
            </a:fld>
            <a:endParaRPr lang="fr-FR"/>
          </a:p>
        </p:txBody>
      </p:sp>
    </p:spTree>
    <p:extLst>
      <p:ext uri="{BB962C8B-B14F-4D97-AF65-F5344CB8AC3E}">
        <p14:creationId xmlns:p14="http://schemas.microsoft.com/office/powerpoint/2010/main" val="3669086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2C40EE6-C126-493D-BC42-42E19C05B70E}" type="datetimeFigureOut">
              <a:rPr lang="fr-FR" smtClean="0"/>
              <a:t>20/11/2018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5CB12B-47F5-44BA-BEBC-3E03709547C2}" type="slidenum">
              <a:rPr lang="fr-FR" smtClean="0"/>
              <a:t>‹N°›</a:t>
            </a:fld>
            <a:endParaRPr lang="fr-FR"/>
          </a:p>
        </p:txBody>
      </p:sp>
    </p:spTree>
    <p:extLst>
      <p:ext uri="{BB962C8B-B14F-4D97-AF65-F5344CB8AC3E}">
        <p14:creationId xmlns:p14="http://schemas.microsoft.com/office/powerpoint/2010/main" val="273335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2C40EE6-C126-493D-BC42-42E19C05B70E}" type="datetimeFigureOut">
              <a:rPr lang="fr-FR" smtClean="0"/>
              <a:t>20/11/2018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5CB12B-47F5-44BA-BEBC-3E03709547C2}" type="slidenum">
              <a:rPr lang="fr-FR" smtClean="0"/>
              <a:t>‹N°›</a:t>
            </a:fld>
            <a:endParaRPr lang="fr-FR"/>
          </a:p>
        </p:txBody>
      </p:sp>
    </p:spTree>
    <p:extLst>
      <p:ext uri="{BB962C8B-B14F-4D97-AF65-F5344CB8AC3E}">
        <p14:creationId xmlns:p14="http://schemas.microsoft.com/office/powerpoint/2010/main" val="143143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2C40EE6-C126-493D-BC42-42E19C05B70E}" type="datetimeFigureOut">
              <a:rPr lang="fr-FR" smtClean="0"/>
              <a:t>20/11/2018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5CB12B-47F5-44BA-BEBC-3E03709547C2}" type="slidenum">
              <a:rPr lang="fr-FR" smtClean="0"/>
              <a:t>‹N°›</a:t>
            </a:fld>
            <a:endParaRPr lang="fr-FR"/>
          </a:p>
        </p:txBody>
      </p:sp>
    </p:spTree>
    <p:extLst>
      <p:ext uri="{BB962C8B-B14F-4D97-AF65-F5344CB8AC3E}">
        <p14:creationId xmlns:p14="http://schemas.microsoft.com/office/powerpoint/2010/main" val="82246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2C40EE6-C126-493D-BC42-42E19C05B70E}" type="datetimeFigureOut">
              <a:rPr lang="fr-FR" smtClean="0"/>
              <a:t>20/11/2018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95CB12B-47F5-44BA-BEBC-3E03709547C2}" type="slidenum">
              <a:rPr lang="fr-FR" smtClean="0"/>
              <a:t>‹N°›</a:t>
            </a:fld>
            <a:endParaRPr lang="fr-FR"/>
          </a:p>
        </p:txBody>
      </p:sp>
    </p:spTree>
    <p:extLst>
      <p:ext uri="{BB962C8B-B14F-4D97-AF65-F5344CB8AC3E}">
        <p14:creationId xmlns:p14="http://schemas.microsoft.com/office/powerpoint/2010/main" val="981422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2C40EE6-C126-493D-BC42-42E19C05B70E}" type="datetimeFigureOut">
              <a:rPr lang="fr-FR" smtClean="0"/>
              <a:t>20/11/2018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95CB12B-47F5-44BA-BEBC-3E03709547C2}" type="slidenum">
              <a:rPr lang="fr-FR" smtClean="0"/>
              <a:t>‹N°›</a:t>
            </a:fld>
            <a:endParaRPr lang="fr-FR"/>
          </a:p>
        </p:txBody>
      </p:sp>
    </p:spTree>
    <p:extLst>
      <p:ext uri="{BB962C8B-B14F-4D97-AF65-F5344CB8AC3E}">
        <p14:creationId xmlns:p14="http://schemas.microsoft.com/office/powerpoint/2010/main" val="640631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2C40EE6-C126-493D-BC42-42E19C05B70E}" type="datetimeFigureOut">
              <a:rPr lang="fr-FR" smtClean="0"/>
              <a:t>20/11/2018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95CB12B-47F5-44BA-BEBC-3E03709547C2}" type="slidenum">
              <a:rPr lang="fr-FR" smtClean="0"/>
              <a:t>‹N°›</a:t>
            </a:fld>
            <a:endParaRPr lang="fr-FR"/>
          </a:p>
        </p:txBody>
      </p:sp>
    </p:spTree>
    <p:extLst>
      <p:ext uri="{BB962C8B-B14F-4D97-AF65-F5344CB8AC3E}">
        <p14:creationId xmlns:p14="http://schemas.microsoft.com/office/powerpoint/2010/main" val="187593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12C40EE6-C126-493D-BC42-42E19C05B70E}" type="datetimeFigureOut">
              <a:rPr lang="fr-FR" smtClean="0"/>
              <a:t>20/11/2018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95CB12B-47F5-44BA-BEBC-3E03709547C2}" type="slidenum">
              <a:rPr lang="fr-FR" smtClean="0"/>
              <a:t>‹N°›</a:t>
            </a:fld>
            <a:endParaRPr lang="fr-FR"/>
          </a:p>
        </p:txBody>
      </p:sp>
    </p:spTree>
    <p:extLst>
      <p:ext uri="{BB962C8B-B14F-4D97-AF65-F5344CB8AC3E}">
        <p14:creationId xmlns:p14="http://schemas.microsoft.com/office/powerpoint/2010/main" val="4102919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2C40EE6-C126-493D-BC42-42E19C05B70E}" type="datetimeFigureOut">
              <a:rPr lang="fr-FR" smtClean="0"/>
              <a:t>20/11/2018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95CB12B-47F5-44BA-BEBC-3E03709547C2}" type="slidenum">
              <a:rPr lang="fr-FR" smtClean="0"/>
              <a:t>‹N°›</a:t>
            </a:fld>
            <a:endParaRPr lang="fr-FR"/>
          </a:p>
        </p:txBody>
      </p:sp>
    </p:spTree>
    <p:extLst>
      <p:ext uri="{BB962C8B-B14F-4D97-AF65-F5344CB8AC3E}">
        <p14:creationId xmlns:p14="http://schemas.microsoft.com/office/powerpoint/2010/main" val="941426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2C40EE6-C126-493D-BC42-42E19C05B70E}" type="datetimeFigureOut">
              <a:rPr lang="fr-FR" smtClean="0"/>
              <a:t>20/11/2018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95CB12B-47F5-44BA-BEBC-3E03709547C2}" type="slidenum">
              <a:rPr lang="fr-FR" smtClean="0"/>
              <a:t>‹N°›</a:t>
            </a:fld>
            <a:endParaRPr lang="fr-FR"/>
          </a:p>
        </p:txBody>
      </p:sp>
    </p:spTree>
    <p:extLst>
      <p:ext uri="{BB962C8B-B14F-4D97-AF65-F5344CB8AC3E}">
        <p14:creationId xmlns:p14="http://schemas.microsoft.com/office/powerpoint/2010/main" val="1452369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2C40EE6-C126-493D-BC42-42E19C05B70E}" type="datetimeFigureOut">
              <a:rPr lang="fr-FR" smtClean="0"/>
              <a:t>20/11/2018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95CB12B-47F5-44BA-BEBC-3E03709547C2}" type="slidenum">
              <a:rPr lang="fr-FR" smtClean="0"/>
              <a:t>‹N°›</a:t>
            </a:fld>
            <a:endParaRPr lang="fr-FR"/>
          </a:p>
        </p:txBody>
      </p:sp>
    </p:spTree>
    <p:extLst>
      <p:ext uri="{BB962C8B-B14F-4D97-AF65-F5344CB8AC3E}">
        <p14:creationId xmlns:p14="http://schemas.microsoft.com/office/powerpoint/2010/main" val="1566980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40EE6-C126-493D-BC42-42E19C05B70E}" type="datetimeFigureOut">
              <a:rPr lang="fr-FR" smtClean="0"/>
              <a:t>20/11/2018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CB12B-47F5-44BA-BEBC-3E03709547C2}" type="slidenum">
              <a:rPr lang="fr-FR" smtClean="0"/>
              <a:t>‹N°›</a:t>
            </a:fld>
            <a:endParaRPr lang="fr-FR"/>
          </a:p>
        </p:txBody>
      </p:sp>
    </p:spTree>
    <p:extLst>
      <p:ext uri="{BB962C8B-B14F-4D97-AF65-F5344CB8AC3E}">
        <p14:creationId xmlns:p14="http://schemas.microsoft.com/office/powerpoint/2010/main" val="2632848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gif"/><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17058" y="1406013"/>
            <a:ext cx="137652" cy="369332"/>
          </a:xfrm>
          <a:prstGeom prst="rect">
            <a:avLst/>
          </a:prstGeom>
          <a:noFill/>
        </p:spPr>
        <p:txBody>
          <a:bodyPr wrap="square" rtlCol="0">
            <a:spAutoFit/>
          </a:bodyPr>
          <a:lstStyle/>
          <a:p>
            <a:endParaRPr lang="fr-FR" dirty="0"/>
          </a:p>
        </p:txBody>
      </p:sp>
      <p:pic>
        <p:nvPicPr>
          <p:cNvPr id="6" name="Wheat Field - 989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ZoneTexte 3"/>
          <p:cNvSpPr txBox="1"/>
          <p:nvPr/>
        </p:nvSpPr>
        <p:spPr>
          <a:xfrm>
            <a:off x="324463" y="990514"/>
            <a:ext cx="5771536" cy="1200329"/>
          </a:xfrm>
          <a:prstGeom prst="rect">
            <a:avLst/>
          </a:prstGeom>
          <a:noFill/>
        </p:spPr>
        <p:txBody>
          <a:bodyPr wrap="square" rtlCol="0">
            <a:spAutoFit/>
          </a:bodyPr>
          <a:lstStyle/>
          <a:p>
            <a:r>
              <a:rPr lang="fr-FR" sz="3600" b="1" dirty="0">
                <a:solidFill>
                  <a:schemeClr val="bg1"/>
                </a:solidFill>
                <a:latin typeface="Harrington" panose="04040505050A02020702" pitchFamily="82" charset="0"/>
              </a:rPr>
              <a:t>Vis-le</a:t>
            </a:r>
          </a:p>
          <a:p>
            <a:r>
              <a:rPr lang="fr-FR" sz="3600" b="1" dirty="0">
                <a:solidFill>
                  <a:schemeClr val="bg1"/>
                </a:solidFill>
                <a:latin typeface="Harrington" panose="04040505050A02020702" pitchFamily="82" charset="0"/>
              </a:rPr>
              <a:t>	L’ami</a:t>
            </a:r>
          </a:p>
        </p:txBody>
      </p:sp>
      <p:sp>
        <p:nvSpPr>
          <p:cNvPr id="5" name="ZoneTexte 4"/>
          <p:cNvSpPr txBox="1"/>
          <p:nvPr/>
        </p:nvSpPr>
        <p:spPr>
          <a:xfrm>
            <a:off x="10372880" y="5958350"/>
            <a:ext cx="1553496" cy="584775"/>
          </a:xfrm>
          <a:prstGeom prst="rect">
            <a:avLst/>
          </a:prstGeom>
          <a:noFill/>
        </p:spPr>
        <p:txBody>
          <a:bodyPr wrap="square" rtlCol="0">
            <a:spAutoFit/>
          </a:bodyPr>
          <a:lstStyle/>
          <a:p>
            <a:r>
              <a:rPr lang="fr-FR" sz="3200" b="1" dirty="0">
                <a:solidFill>
                  <a:schemeClr val="bg1"/>
                </a:solidFill>
                <a:latin typeface="Harrington" panose="04040505050A02020702" pitchFamily="82" charset="0"/>
              </a:rPr>
              <a:t>Jour 11</a:t>
            </a:r>
          </a:p>
        </p:txBody>
      </p:sp>
      <p:sp>
        <p:nvSpPr>
          <p:cNvPr id="7" name="ZoneTexte 6"/>
          <p:cNvSpPr txBox="1"/>
          <p:nvPr/>
        </p:nvSpPr>
        <p:spPr>
          <a:xfrm>
            <a:off x="7034980" y="1590679"/>
            <a:ext cx="4218039" cy="1231106"/>
          </a:xfrm>
          <a:prstGeom prst="rect">
            <a:avLst/>
          </a:prstGeom>
          <a:noFill/>
        </p:spPr>
        <p:txBody>
          <a:bodyPr wrap="square" rtlCol="0">
            <a:spAutoFit/>
          </a:bodyPr>
          <a:lstStyle/>
          <a:p>
            <a:pPr algn="just"/>
            <a:r>
              <a:rPr lang="fr-FR" sz="2800" b="1" i="1" dirty="0">
                <a:solidFill>
                  <a:schemeClr val="bg1"/>
                </a:solidFill>
                <a:latin typeface="Harrington" panose="04040505050A02020702" pitchFamily="82" charset="0"/>
              </a:rPr>
              <a:t>« La moisson est grande, mais il y peu d’ouvriers…» </a:t>
            </a:r>
            <a:r>
              <a:rPr lang="fr-FR" b="1" i="1" dirty="0">
                <a:solidFill>
                  <a:schemeClr val="bg1"/>
                </a:solidFill>
              </a:rPr>
              <a:t>Matthieu 9 : 36</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79528">
            <a:off x="9768845" y="4197808"/>
            <a:ext cx="1981200" cy="1609725"/>
          </a:xfrm>
          <a:prstGeom prst="rect">
            <a:avLst/>
          </a:prstGeom>
        </p:spPr>
      </p:pic>
    </p:spTree>
    <p:extLst>
      <p:ext uri="{BB962C8B-B14F-4D97-AF65-F5344CB8AC3E}">
        <p14:creationId xmlns:p14="http://schemas.microsoft.com/office/powerpoint/2010/main" val="50746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85" y="0"/>
            <a:ext cx="6687780" cy="6687780"/>
          </a:xfrm>
          <a:prstGeom prst="rect">
            <a:avLst/>
          </a:prstGeom>
        </p:spPr>
      </p:pic>
      <p:sp>
        <p:nvSpPr>
          <p:cNvPr id="3" name="ZoneTexte 2"/>
          <p:cNvSpPr txBox="1"/>
          <p:nvPr/>
        </p:nvSpPr>
        <p:spPr>
          <a:xfrm>
            <a:off x="7197214" y="88490"/>
            <a:ext cx="4689988" cy="621708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fr-FR" sz="3200" b="1" dirty="0"/>
              <a:t>Les amis de Jésus, les apôtres, ont parlé à leurs amis de lui. Ils ne pouvaient pas garder cela pour eux. Il fallait qu’ils partagent ce qu’ils vivaient avec lui, et dire que Jésus était le meilleur ami, qu’il était bon, qu’il était extraordinaire.</a:t>
            </a:r>
          </a:p>
          <a:p>
            <a:pPr algn="just"/>
            <a:endParaRPr lang="fr-FR" sz="1400" b="1" dirty="0"/>
          </a:p>
          <a:p>
            <a:pPr algn="just"/>
            <a:r>
              <a:rPr lang="fr-FR" sz="3200" b="1" dirty="0"/>
              <a:t>Toi aussi tu être un témoin  pour tes amis(es)</a:t>
            </a:r>
            <a:endParaRPr lang="fr-FR" dirty="0"/>
          </a:p>
        </p:txBody>
      </p:sp>
    </p:spTree>
    <p:extLst>
      <p:ext uri="{BB962C8B-B14F-4D97-AF65-F5344CB8AC3E}">
        <p14:creationId xmlns:p14="http://schemas.microsoft.com/office/powerpoint/2010/main" val="3938129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sp>
        <p:nvSpPr>
          <p:cNvPr id="5" name="ZoneTexte 4"/>
          <p:cNvSpPr txBox="1"/>
          <p:nvPr/>
        </p:nvSpPr>
        <p:spPr>
          <a:xfrm>
            <a:off x="344129" y="5378245"/>
            <a:ext cx="11631561" cy="830997"/>
          </a:xfrm>
          <a:prstGeom prst="rect">
            <a:avLst/>
          </a:prstGeom>
          <a:noFill/>
        </p:spPr>
        <p:txBody>
          <a:bodyPr wrap="square" rtlCol="0">
            <a:spAutoFit/>
          </a:bodyPr>
          <a:lstStyle/>
          <a:p>
            <a:r>
              <a:rPr lang="fr-FR" sz="2400" b="1" dirty="0">
                <a:solidFill>
                  <a:schemeClr val="accent6">
                    <a:lumMod val="50000"/>
                  </a:schemeClr>
                </a:solidFill>
              </a:rPr>
              <a:t>Ecris dans chaque arbre ce que tu pourrais faire pour amener ton ami(e) à découvrir ton église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454" y="2120695"/>
            <a:ext cx="2009775" cy="3257550"/>
          </a:xfrm>
          <a:prstGeom prst="rect">
            <a:avLst/>
          </a:prstGeom>
        </p:spPr>
      </p:pic>
    </p:spTree>
    <p:extLst>
      <p:ext uri="{BB962C8B-B14F-4D97-AF65-F5344CB8AC3E}">
        <p14:creationId xmlns:p14="http://schemas.microsoft.com/office/powerpoint/2010/main" val="289407034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88</Words>
  <Application>Microsoft Office PowerPoint</Application>
  <PresentationFormat>Grand écran</PresentationFormat>
  <Paragraphs>8</Paragraphs>
  <Slides>3</Slides>
  <Notes>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vt:i4>
      </vt:variant>
    </vt:vector>
  </HeadingPairs>
  <TitlesOfParts>
    <vt:vector size="8" baseType="lpstr">
      <vt:lpstr>Arial</vt:lpstr>
      <vt:lpstr>Calibri</vt:lpstr>
      <vt:lpstr>Calibri Light</vt:lpstr>
      <vt:lpstr>Harrington</vt:lpstr>
      <vt:lpstr>Thème Office</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TONIOLO Françoise</dc:creator>
  <cp:lastModifiedBy>Laetitia TONIOLO</cp:lastModifiedBy>
  <cp:revision>6</cp:revision>
  <dcterms:created xsi:type="dcterms:W3CDTF">2018-11-19T19:26:26Z</dcterms:created>
  <dcterms:modified xsi:type="dcterms:W3CDTF">2018-11-20T17:12:33Z</dcterms:modified>
</cp:coreProperties>
</file>